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8" r:id="rId3"/>
    <p:sldId id="335" r:id="rId4"/>
    <p:sldId id="336" r:id="rId5"/>
    <p:sldId id="337" r:id="rId6"/>
    <p:sldId id="343" r:id="rId7"/>
    <p:sldId id="339" r:id="rId8"/>
    <p:sldId id="340" r:id="rId9"/>
    <p:sldId id="280" r:id="rId10"/>
    <p:sldId id="328" r:id="rId11"/>
    <p:sldId id="273" r:id="rId12"/>
    <p:sldId id="325" r:id="rId13"/>
    <p:sldId id="326" r:id="rId14"/>
    <p:sldId id="327" r:id="rId15"/>
    <p:sldId id="332" r:id="rId16"/>
    <p:sldId id="333" r:id="rId17"/>
    <p:sldId id="324" r:id="rId18"/>
    <p:sldId id="329" r:id="rId19"/>
    <p:sldId id="279" r:id="rId20"/>
    <p:sldId id="272" r:id="rId21"/>
    <p:sldId id="321" r:id="rId22"/>
    <p:sldId id="274" r:id="rId23"/>
    <p:sldId id="320" r:id="rId24"/>
    <p:sldId id="275" r:id="rId25"/>
    <p:sldId id="330" r:id="rId26"/>
    <p:sldId id="258" r:id="rId27"/>
    <p:sldId id="260" r:id="rId28"/>
    <p:sldId id="266" r:id="rId29"/>
    <p:sldId id="264" r:id="rId30"/>
    <p:sldId id="263" r:id="rId31"/>
    <p:sldId id="262" r:id="rId32"/>
    <p:sldId id="261" r:id="rId33"/>
    <p:sldId id="269" r:id="rId34"/>
    <p:sldId id="270" r:id="rId35"/>
    <p:sldId id="331" r:id="rId36"/>
    <p:sldId id="282" r:id="rId37"/>
    <p:sldId id="322" r:id="rId38"/>
    <p:sldId id="323" r:id="rId39"/>
    <p:sldId id="334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E24B5-A292-4949-8B1D-7CC83A401A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61062-BAE3-4A08-B31F-CA915F5BD431}">
      <dgm:prSet phldrT="[Текст]"/>
      <dgm:spPr/>
      <dgm:t>
        <a:bodyPr vert="vert270"/>
        <a:lstStyle/>
        <a:p>
          <a:pPr algn="ctr"/>
          <a:r>
            <a:rPr lang="ru-RU" b="1" dirty="0"/>
            <a:t>Устройства</a:t>
          </a:r>
        </a:p>
      </dgm:t>
    </dgm:pt>
    <dgm:pt modelId="{21A65729-78B3-4BEC-ACE8-20A4180746B7}" type="parTrans" cxnId="{BC842C6F-A4C6-441C-999F-11D306915460}">
      <dgm:prSet/>
      <dgm:spPr/>
      <dgm:t>
        <a:bodyPr/>
        <a:lstStyle/>
        <a:p>
          <a:pPr algn="ctr"/>
          <a:endParaRPr lang="ru-RU" b="1"/>
        </a:p>
      </dgm:t>
    </dgm:pt>
    <dgm:pt modelId="{600784D4-5DD3-4A3C-A811-1F9C28D2BF67}" type="sibTrans" cxnId="{BC842C6F-A4C6-441C-999F-11D306915460}">
      <dgm:prSet/>
      <dgm:spPr/>
      <dgm:t>
        <a:bodyPr/>
        <a:lstStyle/>
        <a:p>
          <a:pPr algn="ctr"/>
          <a:endParaRPr lang="ru-RU" b="1"/>
        </a:p>
      </dgm:t>
    </dgm:pt>
    <dgm:pt modelId="{D5B977D5-420B-48B1-BD2D-D8548701E89E}">
      <dgm:prSet phldrT="[Текст]"/>
      <dgm:spPr/>
      <dgm:t>
        <a:bodyPr/>
        <a:lstStyle/>
        <a:p>
          <a:pPr algn="ctr"/>
          <a:r>
            <a:rPr lang="ru-RU" b="1" dirty="0"/>
            <a:t>Сбор данных</a:t>
          </a:r>
        </a:p>
      </dgm:t>
    </dgm:pt>
    <dgm:pt modelId="{031FCBD7-B68C-43B7-84D4-365E59FC4199}" type="parTrans" cxnId="{3866F75F-8E9D-4332-8C6F-FBC8082AE4A7}">
      <dgm:prSet/>
      <dgm:spPr/>
      <dgm:t>
        <a:bodyPr/>
        <a:lstStyle/>
        <a:p>
          <a:pPr algn="ctr"/>
          <a:endParaRPr lang="ru-RU" b="1"/>
        </a:p>
      </dgm:t>
    </dgm:pt>
    <dgm:pt modelId="{DA39B376-8451-484E-B678-8CAB43CCF5D0}" type="sibTrans" cxnId="{3866F75F-8E9D-4332-8C6F-FBC8082AE4A7}">
      <dgm:prSet/>
      <dgm:spPr/>
      <dgm:t>
        <a:bodyPr/>
        <a:lstStyle/>
        <a:p>
          <a:pPr algn="ctr"/>
          <a:endParaRPr lang="ru-RU" b="1"/>
        </a:p>
      </dgm:t>
    </dgm:pt>
    <dgm:pt modelId="{8328038E-2840-4A24-B1AD-EDE0A0D05425}">
      <dgm:prSet phldrT="[Текст]"/>
      <dgm:spPr/>
      <dgm:t>
        <a:bodyPr/>
        <a:lstStyle/>
        <a:p>
          <a:pPr algn="ctr"/>
          <a:r>
            <a:rPr lang="ru-RU" b="1" dirty="0"/>
            <a:t>Облачные вычисления</a:t>
          </a:r>
        </a:p>
      </dgm:t>
    </dgm:pt>
    <dgm:pt modelId="{78E3A69E-9FD1-4EA2-9E09-B05B9F4257D7}" type="parTrans" cxnId="{C57B8135-6F90-4730-9EA5-8E3F320089FB}">
      <dgm:prSet/>
      <dgm:spPr/>
      <dgm:t>
        <a:bodyPr/>
        <a:lstStyle/>
        <a:p>
          <a:pPr algn="ctr"/>
          <a:endParaRPr lang="ru-RU" b="1"/>
        </a:p>
      </dgm:t>
    </dgm:pt>
    <dgm:pt modelId="{9BF91C14-F54E-4F92-A8E4-8F6E9B6DE54F}" type="sibTrans" cxnId="{C57B8135-6F90-4730-9EA5-8E3F320089FB}">
      <dgm:prSet/>
      <dgm:spPr/>
      <dgm:t>
        <a:bodyPr/>
        <a:lstStyle/>
        <a:p>
          <a:pPr algn="ctr"/>
          <a:endParaRPr lang="ru-RU" b="1"/>
        </a:p>
      </dgm:t>
    </dgm:pt>
    <dgm:pt modelId="{19975F50-2EC7-4FF0-BC6A-812B20192BC4}">
      <dgm:prSet/>
      <dgm:spPr/>
      <dgm:t>
        <a:bodyPr/>
        <a:lstStyle/>
        <a:p>
          <a:pPr algn="ctr"/>
          <a:r>
            <a:rPr lang="ru-RU" b="1" dirty="0"/>
            <a:t>Фильтрация и предобработка</a:t>
          </a:r>
        </a:p>
      </dgm:t>
    </dgm:pt>
    <dgm:pt modelId="{A2936AB9-4F19-4630-8EC4-789CB7EAC6B9}" type="parTrans" cxnId="{1E80D30A-E521-4362-AE71-66B43180FE19}">
      <dgm:prSet/>
      <dgm:spPr/>
      <dgm:t>
        <a:bodyPr/>
        <a:lstStyle/>
        <a:p>
          <a:pPr algn="ctr"/>
          <a:endParaRPr lang="ru-RU" b="1"/>
        </a:p>
      </dgm:t>
    </dgm:pt>
    <dgm:pt modelId="{CB0A889D-A63A-496D-9E70-EE21F468BE1C}" type="sibTrans" cxnId="{1E80D30A-E521-4362-AE71-66B43180FE19}">
      <dgm:prSet/>
      <dgm:spPr/>
      <dgm:t>
        <a:bodyPr/>
        <a:lstStyle/>
        <a:p>
          <a:pPr algn="ctr"/>
          <a:endParaRPr lang="ru-RU" b="1"/>
        </a:p>
      </dgm:t>
    </dgm:pt>
    <dgm:pt modelId="{7F3326AD-7278-4EAC-B0E8-C49F939985EE}">
      <dgm:prSet/>
      <dgm:spPr/>
      <dgm:t>
        <a:bodyPr/>
        <a:lstStyle/>
        <a:p>
          <a:pPr algn="ctr"/>
          <a:r>
            <a:rPr lang="ru-RU" b="1" dirty="0"/>
            <a:t>Временное хранение данных</a:t>
          </a:r>
        </a:p>
      </dgm:t>
    </dgm:pt>
    <dgm:pt modelId="{1C1F52B5-4E52-40A1-8CFB-91FC5C92F2F4}" type="parTrans" cxnId="{88B3F6E9-AB8B-4A70-9DC4-60BBB86F4307}">
      <dgm:prSet/>
      <dgm:spPr/>
      <dgm:t>
        <a:bodyPr/>
        <a:lstStyle/>
        <a:p>
          <a:pPr algn="ctr"/>
          <a:endParaRPr lang="ru-RU" b="1"/>
        </a:p>
      </dgm:t>
    </dgm:pt>
    <dgm:pt modelId="{FFAADF67-C4C3-4C6A-9EEF-EEE917F3A826}" type="sibTrans" cxnId="{88B3F6E9-AB8B-4A70-9DC4-60BBB86F4307}">
      <dgm:prSet/>
      <dgm:spPr/>
      <dgm:t>
        <a:bodyPr/>
        <a:lstStyle/>
        <a:p>
          <a:pPr algn="ctr"/>
          <a:endParaRPr lang="ru-RU" b="1"/>
        </a:p>
      </dgm:t>
    </dgm:pt>
    <dgm:pt modelId="{1C420584-3898-4AC0-9CC7-0394E8024D73}">
      <dgm:prSet phldrT="[Текст]"/>
      <dgm:spPr/>
      <dgm:t>
        <a:bodyPr/>
        <a:lstStyle/>
        <a:p>
          <a:pPr algn="ctr"/>
          <a:r>
            <a:rPr lang="ru-RU" b="1" dirty="0"/>
            <a:t>Хранение данных</a:t>
          </a:r>
        </a:p>
      </dgm:t>
    </dgm:pt>
    <dgm:pt modelId="{C1FF9E72-C7EF-4636-9256-66A1EFA5C9E7}" type="parTrans" cxnId="{1F6A03FD-34E2-4850-9AF9-F5720A0568C3}">
      <dgm:prSet/>
      <dgm:spPr/>
      <dgm:t>
        <a:bodyPr/>
        <a:lstStyle/>
        <a:p>
          <a:pPr algn="ctr"/>
          <a:endParaRPr lang="ru-RU" b="1"/>
        </a:p>
      </dgm:t>
    </dgm:pt>
    <dgm:pt modelId="{8A273545-637D-470A-A68A-CDF81878A559}" type="sibTrans" cxnId="{1F6A03FD-34E2-4850-9AF9-F5720A0568C3}">
      <dgm:prSet/>
      <dgm:spPr/>
      <dgm:t>
        <a:bodyPr/>
        <a:lstStyle/>
        <a:p>
          <a:pPr algn="ctr"/>
          <a:endParaRPr lang="ru-RU" b="1"/>
        </a:p>
      </dgm:t>
    </dgm:pt>
    <dgm:pt modelId="{11938AA2-DAFA-477A-B640-E2D292FB0B73}">
      <dgm:prSet/>
      <dgm:spPr/>
      <dgm:t>
        <a:bodyPr/>
        <a:lstStyle/>
        <a:p>
          <a:pPr algn="ctr"/>
          <a:r>
            <a:rPr lang="ru-RU" b="1" dirty="0"/>
            <a:t>Извлечение знаний</a:t>
          </a:r>
        </a:p>
      </dgm:t>
    </dgm:pt>
    <dgm:pt modelId="{0ED302A9-91D3-4E6C-A7DE-3A504329D0B1}" type="parTrans" cxnId="{38954FFC-9011-49CD-B654-B366690BD8B0}">
      <dgm:prSet/>
      <dgm:spPr/>
      <dgm:t>
        <a:bodyPr/>
        <a:lstStyle/>
        <a:p>
          <a:pPr algn="ctr"/>
          <a:endParaRPr lang="ru-RU" b="1"/>
        </a:p>
      </dgm:t>
    </dgm:pt>
    <dgm:pt modelId="{814359E4-D204-40CC-AB35-37090716979D}" type="sibTrans" cxnId="{38954FFC-9011-49CD-B654-B366690BD8B0}">
      <dgm:prSet/>
      <dgm:spPr/>
      <dgm:t>
        <a:bodyPr/>
        <a:lstStyle/>
        <a:p>
          <a:pPr algn="ctr"/>
          <a:endParaRPr lang="ru-RU" b="1"/>
        </a:p>
      </dgm:t>
    </dgm:pt>
    <dgm:pt modelId="{9ABB6541-47E3-4BB4-8FB5-E0FD26283480}">
      <dgm:prSet/>
      <dgm:spPr/>
      <dgm:t>
        <a:bodyPr/>
        <a:lstStyle/>
        <a:p>
          <a:pPr algn="ctr"/>
          <a:r>
            <a:rPr lang="ru-RU" b="1" dirty="0"/>
            <a:t>Холодная аналитика</a:t>
          </a:r>
        </a:p>
      </dgm:t>
    </dgm:pt>
    <dgm:pt modelId="{B01BFF74-CFB0-49BA-8860-565D4530AA7B}" type="parTrans" cxnId="{07A27EB2-B483-4B84-8A0E-AFD330D63355}">
      <dgm:prSet/>
      <dgm:spPr/>
      <dgm:t>
        <a:bodyPr/>
        <a:lstStyle/>
        <a:p>
          <a:pPr algn="ctr"/>
          <a:endParaRPr lang="ru-RU" b="1"/>
        </a:p>
      </dgm:t>
    </dgm:pt>
    <dgm:pt modelId="{30E4BFAA-E49C-47ED-9559-6486C1D36C7E}" type="sibTrans" cxnId="{07A27EB2-B483-4B84-8A0E-AFD330D63355}">
      <dgm:prSet/>
      <dgm:spPr/>
      <dgm:t>
        <a:bodyPr/>
        <a:lstStyle/>
        <a:p>
          <a:pPr algn="ctr"/>
          <a:endParaRPr lang="ru-RU" b="1"/>
        </a:p>
      </dgm:t>
    </dgm:pt>
    <dgm:pt modelId="{2D4D785F-358B-4EEB-BC9E-F491E3A73759}">
      <dgm:prSet/>
      <dgm:spPr/>
      <dgm:t>
        <a:bodyPr/>
        <a:lstStyle/>
        <a:p>
          <a:pPr algn="ctr"/>
          <a:r>
            <a:rPr lang="ru-RU" b="1" dirty="0"/>
            <a:t>Принятие оперативных решений</a:t>
          </a:r>
        </a:p>
      </dgm:t>
    </dgm:pt>
    <dgm:pt modelId="{28B1A381-4182-4D96-81F6-AB36D525C76A}" type="parTrans" cxnId="{EF852A67-01F9-48DA-9960-012B4F9A4E36}">
      <dgm:prSet/>
      <dgm:spPr/>
      <dgm:t>
        <a:bodyPr/>
        <a:lstStyle/>
        <a:p>
          <a:pPr algn="ctr"/>
          <a:endParaRPr lang="ru-RU"/>
        </a:p>
      </dgm:t>
    </dgm:pt>
    <dgm:pt modelId="{5273091C-5037-409B-AC64-05F87C018F9E}" type="sibTrans" cxnId="{EF852A67-01F9-48DA-9960-012B4F9A4E36}">
      <dgm:prSet/>
      <dgm:spPr/>
      <dgm:t>
        <a:bodyPr/>
        <a:lstStyle/>
        <a:p>
          <a:pPr algn="ctr"/>
          <a:endParaRPr lang="ru-RU"/>
        </a:p>
      </dgm:t>
    </dgm:pt>
    <dgm:pt modelId="{82B63D68-1607-4CA8-9E8D-F7D411F3DEBA}">
      <dgm:prSet/>
      <dgm:spPr/>
      <dgm:t>
        <a:bodyPr/>
        <a:lstStyle/>
        <a:p>
          <a:pPr algn="ctr"/>
          <a:r>
            <a:rPr lang="ru-RU" b="1" dirty="0"/>
            <a:t>Предиктивная аналитика</a:t>
          </a:r>
        </a:p>
      </dgm:t>
    </dgm:pt>
    <dgm:pt modelId="{6033F240-7345-46EE-B34A-FDE5A147C7CC}" type="parTrans" cxnId="{2A5CEA39-810A-4FF4-9664-AE805C0F9B1C}">
      <dgm:prSet/>
      <dgm:spPr/>
      <dgm:t>
        <a:bodyPr/>
        <a:lstStyle/>
        <a:p>
          <a:pPr algn="ctr"/>
          <a:endParaRPr lang="ru-RU"/>
        </a:p>
      </dgm:t>
    </dgm:pt>
    <dgm:pt modelId="{465B6914-7D26-47C6-B68C-9C478B937AED}" type="sibTrans" cxnId="{2A5CEA39-810A-4FF4-9664-AE805C0F9B1C}">
      <dgm:prSet/>
      <dgm:spPr/>
      <dgm:t>
        <a:bodyPr/>
        <a:lstStyle/>
        <a:p>
          <a:pPr algn="ctr"/>
          <a:endParaRPr lang="ru-RU"/>
        </a:p>
      </dgm:t>
    </dgm:pt>
    <dgm:pt modelId="{2C17B793-64D2-4E33-ABE2-5AFEF9382ADD}">
      <dgm:prSet phldrT="[Текст]"/>
      <dgm:spPr/>
      <dgm:t>
        <a:bodyPr/>
        <a:lstStyle/>
        <a:p>
          <a:pPr algn="ctr"/>
          <a:r>
            <a:rPr lang="ru-RU" b="1" dirty="0"/>
            <a:t>Туманные вычисления</a:t>
          </a:r>
        </a:p>
      </dgm:t>
    </dgm:pt>
    <dgm:pt modelId="{27204ED3-6032-42C3-A5F6-868C04BCFEF6}" type="parTrans" cxnId="{E2B62229-5925-44AC-B46B-675DFD749166}">
      <dgm:prSet/>
      <dgm:spPr/>
      <dgm:t>
        <a:bodyPr/>
        <a:lstStyle/>
        <a:p>
          <a:pPr algn="ctr"/>
          <a:endParaRPr lang="ru-RU"/>
        </a:p>
      </dgm:t>
    </dgm:pt>
    <dgm:pt modelId="{7879C741-C5A6-494D-8455-3FDBB33977BE}" type="sibTrans" cxnId="{E2B62229-5925-44AC-B46B-675DFD749166}">
      <dgm:prSet/>
      <dgm:spPr/>
      <dgm:t>
        <a:bodyPr/>
        <a:lstStyle/>
        <a:p>
          <a:pPr algn="ctr"/>
          <a:endParaRPr lang="ru-RU"/>
        </a:p>
      </dgm:t>
    </dgm:pt>
    <dgm:pt modelId="{2E29E8F1-3CFA-46F0-9C4D-2C17A795BEBB}" type="pres">
      <dgm:prSet presAssocID="{D84E24B5-A292-4949-8B1D-7CC83A401A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F76269-4B3F-4DDB-A944-CACAF1549447}" type="pres">
      <dgm:prSet presAssocID="{BE661062-BAE3-4A08-B31F-CA915F5BD431}" presName="root" presStyleCnt="0"/>
      <dgm:spPr/>
    </dgm:pt>
    <dgm:pt modelId="{766A2C98-57AF-4436-B835-FC569F025784}" type="pres">
      <dgm:prSet presAssocID="{BE661062-BAE3-4A08-B31F-CA915F5BD431}" presName="rootComposite" presStyleCnt="0"/>
      <dgm:spPr/>
    </dgm:pt>
    <dgm:pt modelId="{B4E1F66E-16B0-4915-ABC8-120435DD2044}" type="pres">
      <dgm:prSet presAssocID="{BE661062-BAE3-4A08-B31F-CA915F5BD431}" presName="rootText" presStyleLbl="node1" presStyleIdx="0" presStyleCnt="3" custScaleX="52516" custScaleY="494900" custLinFactY="20630" custLinFactNeighborX="21437" custLinFactNeighborY="100000"/>
      <dgm:spPr/>
    </dgm:pt>
    <dgm:pt modelId="{2747FBEE-5EB7-4358-988F-466D27978A80}" type="pres">
      <dgm:prSet presAssocID="{BE661062-BAE3-4A08-B31F-CA915F5BD431}" presName="rootConnector" presStyleLbl="node1" presStyleIdx="0" presStyleCnt="3"/>
      <dgm:spPr/>
    </dgm:pt>
    <dgm:pt modelId="{3E41E575-E925-4879-AFE2-F0385FB99D74}" type="pres">
      <dgm:prSet presAssocID="{BE661062-BAE3-4A08-B31F-CA915F5BD431}" presName="childShape" presStyleCnt="0"/>
      <dgm:spPr/>
    </dgm:pt>
    <dgm:pt modelId="{5A3DCC79-7537-4EFB-B5B0-5DD017C399FB}" type="pres">
      <dgm:prSet presAssocID="{2C17B793-64D2-4E33-ABE2-5AFEF9382ADD}" presName="root" presStyleCnt="0"/>
      <dgm:spPr/>
    </dgm:pt>
    <dgm:pt modelId="{65004449-139E-4332-BE17-B96B05227318}" type="pres">
      <dgm:prSet presAssocID="{2C17B793-64D2-4E33-ABE2-5AFEF9382ADD}" presName="rootComposite" presStyleCnt="0"/>
      <dgm:spPr/>
    </dgm:pt>
    <dgm:pt modelId="{887134FC-26DE-4FCD-A230-408D8AA0B6DC}" type="pres">
      <dgm:prSet presAssocID="{2C17B793-64D2-4E33-ABE2-5AFEF9382ADD}" presName="rootText" presStyleLbl="node1" presStyleIdx="1" presStyleCnt="3" custLinFactNeighborX="5186" custLinFactNeighborY="-16596"/>
      <dgm:spPr/>
    </dgm:pt>
    <dgm:pt modelId="{40F6BCE5-2F66-42FF-811B-4D484B88C22C}" type="pres">
      <dgm:prSet presAssocID="{2C17B793-64D2-4E33-ABE2-5AFEF9382ADD}" presName="rootConnector" presStyleLbl="node1" presStyleIdx="1" presStyleCnt="3"/>
      <dgm:spPr/>
    </dgm:pt>
    <dgm:pt modelId="{478DA985-9C97-4586-A67E-D93E565F2A3C}" type="pres">
      <dgm:prSet presAssocID="{2C17B793-64D2-4E33-ABE2-5AFEF9382ADD}" presName="childShape" presStyleCnt="0"/>
      <dgm:spPr/>
    </dgm:pt>
    <dgm:pt modelId="{6195F637-8AE0-48B6-831D-A506216F853F}" type="pres">
      <dgm:prSet presAssocID="{031FCBD7-B68C-43B7-84D4-365E59FC4199}" presName="Name13" presStyleLbl="parChTrans1D2" presStyleIdx="0" presStyleCnt="8"/>
      <dgm:spPr/>
    </dgm:pt>
    <dgm:pt modelId="{366212C2-3EE7-4545-ACC5-269EF5450A33}" type="pres">
      <dgm:prSet presAssocID="{D5B977D5-420B-48B1-BD2D-D8548701E89E}" presName="childText" presStyleLbl="bgAcc1" presStyleIdx="0" presStyleCnt="8" custScaleX="160848" custLinFactNeighborX="12723">
        <dgm:presLayoutVars>
          <dgm:bulletEnabled val="1"/>
        </dgm:presLayoutVars>
      </dgm:prSet>
      <dgm:spPr/>
    </dgm:pt>
    <dgm:pt modelId="{FAF78415-30D9-4E8D-8B5C-853CE8FE004A}" type="pres">
      <dgm:prSet presAssocID="{A2936AB9-4F19-4630-8EC4-789CB7EAC6B9}" presName="Name13" presStyleLbl="parChTrans1D2" presStyleIdx="1" presStyleCnt="8"/>
      <dgm:spPr/>
    </dgm:pt>
    <dgm:pt modelId="{E8920768-DD7B-44BF-B081-7270FCFC2701}" type="pres">
      <dgm:prSet presAssocID="{19975F50-2EC7-4FF0-BC6A-812B20192BC4}" presName="childText" presStyleLbl="bgAcc1" presStyleIdx="1" presStyleCnt="8" custScaleX="160848" custLinFactNeighborX="12723">
        <dgm:presLayoutVars>
          <dgm:bulletEnabled val="1"/>
        </dgm:presLayoutVars>
      </dgm:prSet>
      <dgm:spPr/>
    </dgm:pt>
    <dgm:pt modelId="{64FE0FCC-016C-4B37-8804-E5692CDE1222}" type="pres">
      <dgm:prSet presAssocID="{1C1F52B5-4E52-40A1-8CFB-91FC5C92F2F4}" presName="Name13" presStyleLbl="parChTrans1D2" presStyleIdx="2" presStyleCnt="8"/>
      <dgm:spPr/>
    </dgm:pt>
    <dgm:pt modelId="{BC419FD9-9FE5-4C75-A82E-8DA0A2E4DDB4}" type="pres">
      <dgm:prSet presAssocID="{7F3326AD-7278-4EAC-B0E8-C49F939985EE}" presName="childText" presStyleLbl="bgAcc1" presStyleIdx="2" presStyleCnt="8" custScaleX="160848" custLinFactNeighborX="12723">
        <dgm:presLayoutVars>
          <dgm:bulletEnabled val="1"/>
        </dgm:presLayoutVars>
      </dgm:prSet>
      <dgm:spPr/>
    </dgm:pt>
    <dgm:pt modelId="{3D6149E5-E597-41BB-B104-729F00E4F6D4}" type="pres">
      <dgm:prSet presAssocID="{28B1A381-4182-4D96-81F6-AB36D525C76A}" presName="Name13" presStyleLbl="parChTrans1D2" presStyleIdx="3" presStyleCnt="8"/>
      <dgm:spPr/>
    </dgm:pt>
    <dgm:pt modelId="{D818F67A-B031-4EDA-9C9B-6EDFE5A524A9}" type="pres">
      <dgm:prSet presAssocID="{2D4D785F-358B-4EEB-BC9E-F491E3A73759}" presName="childText" presStyleLbl="bgAcc1" presStyleIdx="3" presStyleCnt="8" custScaleX="156425" custLinFactNeighborX="12723">
        <dgm:presLayoutVars>
          <dgm:bulletEnabled val="1"/>
        </dgm:presLayoutVars>
      </dgm:prSet>
      <dgm:spPr/>
    </dgm:pt>
    <dgm:pt modelId="{418A0019-00C1-40E4-9E7B-8B746E694B5A}" type="pres">
      <dgm:prSet presAssocID="{8328038E-2840-4A24-B1AD-EDE0A0D05425}" presName="root" presStyleCnt="0"/>
      <dgm:spPr/>
    </dgm:pt>
    <dgm:pt modelId="{D9F7B302-CEEE-47E9-9A11-86D8C4F2A69A}" type="pres">
      <dgm:prSet presAssocID="{8328038E-2840-4A24-B1AD-EDE0A0D05425}" presName="rootComposite" presStyleCnt="0"/>
      <dgm:spPr/>
    </dgm:pt>
    <dgm:pt modelId="{DBD1EC0F-B81C-42C1-A665-E58A4AF86189}" type="pres">
      <dgm:prSet presAssocID="{8328038E-2840-4A24-B1AD-EDE0A0D05425}" presName="rootText" presStyleLbl="node1" presStyleIdx="2" presStyleCnt="3" custScaleX="120290" custLinFactNeighborX="1022" custLinFactNeighborY="-24894"/>
      <dgm:spPr/>
    </dgm:pt>
    <dgm:pt modelId="{3E0129EB-4074-43A3-9FAC-27D262A87502}" type="pres">
      <dgm:prSet presAssocID="{8328038E-2840-4A24-B1AD-EDE0A0D05425}" presName="rootConnector" presStyleLbl="node1" presStyleIdx="2" presStyleCnt="3"/>
      <dgm:spPr/>
    </dgm:pt>
    <dgm:pt modelId="{786FE4A1-92B4-48C5-B348-AB224B33FE1C}" type="pres">
      <dgm:prSet presAssocID="{8328038E-2840-4A24-B1AD-EDE0A0D05425}" presName="childShape" presStyleCnt="0"/>
      <dgm:spPr/>
    </dgm:pt>
    <dgm:pt modelId="{2D9476A1-246A-432B-BAFD-3F58E7C71233}" type="pres">
      <dgm:prSet presAssocID="{C1FF9E72-C7EF-4636-9256-66A1EFA5C9E7}" presName="Name13" presStyleLbl="parChTrans1D2" presStyleIdx="4" presStyleCnt="8"/>
      <dgm:spPr/>
    </dgm:pt>
    <dgm:pt modelId="{A913FB5A-79EC-4E98-9789-C54ACAF74B16}" type="pres">
      <dgm:prSet presAssocID="{1C420584-3898-4AC0-9CC7-0394E8024D73}" presName="childText" presStyleLbl="bgAcc1" presStyleIdx="4" presStyleCnt="8" custScaleX="160848" custLinFactNeighborX="31099">
        <dgm:presLayoutVars>
          <dgm:bulletEnabled val="1"/>
        </dgm:presLayoutVars>
      </dgm:prSet>
      <dgm:spPr/>
    </dgm:pt>
    <dgm:pt modelId="{1AD02746-8CE6-48F5-9A32-508A4697B7E3}" type="pres">
      <dgm:prSet presAssocID="{0ED302A9-91D3-4E6C-A7DE-3A504329D0B1}" presName="Name13" presStyleLbl="parChTrans1D2" presStyleIdx="5" presStyleCnt="8"/>
      <dgm:spPr/>
    </dgm:pt>
    <dgm:pt modelId="{0A6D871B-A201-4C23-AD9E-571898059BA1}" type="pres">
      <dgm:prSet presAssocID="{11938AA2-DAFA-477A-B640-E2D292FB0B73}" presName="childText" presStyleLbl="bgAcc1" presStyleIdx="5" presStyleCnt="8" custScaleX="160848" custLinFactNeighborX="31099">
        <dgm:presLayoutVars>
          <dgm:bulletEnabled val="1"/>
        </dgm:presLayoutVars>
      </dgm:prSet>
      <dgm:spPr/>
    </dgm:pt>
    <dgm:pt modelId="{1C7E4E25-30C7-42BA-84DA-41707E875BD8}" type="pres">
      <dgm:prSet presAssocID="{B01BFF74-CFB0-49BA-8860-565D4530AA7B}" presName="Name13" presStyleLbl="parChTrans1D2" presStyleIdx="6" presStyleCnt="8"/>
      <dgm:spPr/>
    </dgm:pt>
    <dgm:pt modelId="{B5C1C09D-7006-4A63-B369-87761030A2C3}" type="pres">
      <dgm:prSet presAssocID="{9ABB6541-47E3-4BB4-8FB5-E0FD26283480}" presName="childText" presStyleLbl="bgAcc1" presStyleIdx="6" presStyleCnt="8" custScaleX="160848" custLinFactNeighborX="31099">
        <dgm:presLayoutVars>
          <dgm:bulletEnabled val="1"/>
        </dgm:presLayoutVars>
      </dgm:prSet>
      <dgm:spPr/>
    </dgm:pt>
    <dgm:pt modelId="{03EE8A14-A1C1-4C9C-8F43-EB5071169826}" type="pres">
      <dgm:prSet presAssocID="{6033F240-7345-46EE-B34A-FDE5A147C7CC}" presName="Name13" presStyleLbl="parChTrans1D2" presStyleIdx="7" presStyleCnt="8"/>
      <dgm:spPr/>
    </dgm:pt>
    <dgm:pt modelId="{7C1C4C9F-B78A-445D-9624-694D29E23773}" type="pres">
      <dgm:prSet presAssocID="{82B63D68-1607-4CA8-9E8D-F7D411F3DEBA}" presName="childText" presStyleLbl="bgAcc1" presStyleIdx="7" presStyleCnt="8" custScaleX="160980" custLinFactNeighborX="31099">
        <dgm:presLayoutVars>
          <dgm:bulletEnabled val="1"/>
        </dgm:presLayoutVars>
      </dgm:prSet>
      <dgm:spPr/>
    </dgm:pt>
  </dgm:ptLst>
  <dgm:cxnLst>
    <dgm:cxn modelId="{1E80D30A-E521-4362-AE71-66B43180FE19}" srcId="{2C17B793-64D2-4E33-ABE2-5AFEF9382ADD}" destId="{19975F50-2EC7-4FF0-BC6A-812B20192BC4}" srcOrd="1" destOrd="0" parTransId="{A2936AB9-4F19-4630-8EC4-789CB7EAC6B9}" sibTransId="{CB0A889D-A63A-496D-9E70-EE21F468BE1C}"/>
    <dgm:cxn modelId="{99DD270E-A122-4D6D-BB4D-1F9153624A2D}" type="presOf" srcId="{C1FF9E72-C7EF-4636-9256-66A1EFA5C9E7}" destId="{2D9476A1-246A-432B-BAFD-3F58E7C71233}" srcOrd="0" destOrd="0" presId="urn:microsoft.com/office/officeart/2005/8/layout/hierarchy3"/>
    <dgm:cxn modelId="{57E5FE26-64AC-4571-86C3-CAAE2D1D07E3}" type="presOf" srcId="{2C17B793-64D2-4E33-ABE2-5AFEF9382ADD}" destId="{887134FC-26DE-4FCD-A230-408D8AA0B6DC}" srcOrd="0" destOrd="0" presId="urn:microsoft.com/office/officeart/2005/8/layout/hierarchy3"/>
    <dgm:cxn modelId="{50AA4527-B634-4C94-B594-D79D9A7677DC}" type="presOf" srcId="{BE661062-BAE3-4A08-B31F-CA915F5BD431}" destId="{2747FBEE-5EB7-4358-988F-466D27978A80}" srcOrd="1" destOrd="0" presId="urn:microsoft.com/office/officeart/2005/8/layout/hierarchy3"/>
    <dgm:cxn modelId="{E2B62229-5925-44AC-B46B-675DFD749166}" srcId="{D84E24B5-A292-4949-8B1D-7CC83A401AA4}" destId="{2C17B793-64D2-4E33-ABE2-5AFEF9382ADD}" srcOrd="1" destOrd="0" parTransId="{27204ED3-6032-42C3-A5F6-868C04BCFEF6}" sibTransId="{7879C741-C5A6-494D-8455-3FDBB33977BE}"/>
    <dgm:cxn modelId="{86DE7134-56E4-4370-90DE-F9C9FAA2303B}" type="presOf" srcId="{9ABB6541-47E3-4BB4-8FB5-E0FD26283480}" destId="{B5C1C09D-7006-4A63-B369-87761030A2C3}" srcOrd="0" destOrd="0" presId="urn:microsoft.com/office/officeart/2005/8/layout/hierarchy3"/>
    <dgm:cxn modelId="{C57B8135-6F90-4730-9EA5-8E3F320089FB}" srcId="{D84E24B5-A292-4949-8B1D-7CC83A401AA4}" destId="{8328038E-2840-4A24-B1AD-EDE0A0D05425}" srcOrd="2" destOrd="0" parTransId="{78E3A69E-9FD1-4EA2-9E09-B05B9F4257D7}" sibTransId="{9BF91C14-F54E-4F92-A8E4-8F6E9B6DE54F}"/>
    <dgm:cxn modelId="{6B07BB35-12F6-40C9-9901-2853D276DAEC}" type="presOf" srcId="{8328038E-2840-4A24-B1AD-EDE0A0D05425}" destId="{DBD1EC0F-B81C-42C1-A665-E58A4AF86189}" srcOrd="0" destOrd="0" presId="urn:microsoft.com/office/officeart/2005/8/layout/hierarchy3"/>
    <dgm:cxn modelId="{1E0D0B37-039B-487A-81A8-E0607D7B0264}" type="presOf" srcId="{D5B977D5-420B-48B1-BD2D-D8548701E89E}" destId="{366212C2-3EE7-4545-ACC5-269EF5450A33}" srcOrd="0" destOrd="0" presId="urn:microsoft.com/office/officeart/2005/8/layout/hierarchy3"/>
    <dgm:cxn modelId="{2A5CEA39-810A-4FF4-9664-AE805C0F9B1C}" srcId="{8328038E-2840-4A24-B1AD-EDE0A0D05425}" destId="{82B63D68-1607-4CA8-9E8D-F7D411F3DEBA}" srcOrd="3" destOrd="0" parTransId="{6033F240-7345-46EE-B34A-FDE5A147C7CC}" sibTransId="{465B6914-7D26-47C6-B68C-9C478B937AED}"/>
    <dgm:cxn modelId="{72B58F40-D371-4384-B885-78EE9BDE59B1}" type="presOf" srcId="{7F3326AD-7278-4EAC-B0E8-C49F939985EE}" destId="{BC419FD9-9FE5-4C75-A82E-8DA0A2E4DDB4}" srcOrd="0" destOrd="0" presId="urn:microsoft.com/office/officeart/2005/8/layout/hierarchy3"/>
    <dgm:cxn modelId="{3866F75F-8E9D-4332-8C6F-FBC8082AE4A7}" srcId="{2C17B793-64D2-4E33-ABE2-5AFEF9382ADD}" destId="{D5B977D5-420B-48B1-BD2D-D8548701E89E}" srcOrd="0" destOrd="0" parTransId="{031FCBD7-B68C-43B7-84D4-365E59FC4199}" sibTransId="{DA39B376-8451-484E-B678-8CAB43CCF5D0}"/>
    <dgm:cxn modelId="{917D3C65-7ED0-43BF-B833-9DB05D15C746}" type="presOf" srcId="{2D4D785F-358B-4EEB-BC9E-F491E3A73759}" destId="{D818F67A-B031-4EDA-9C9B-6EDFE5A524A9}" srcOrd="0" destOrd="0" presId="urn:microsoft.com/office/officeart/2005/8/layout/hierarchy3"/>
    <dgm:cxn modelId="{EF852A67-01F9-48DA-9960-012B4F9A4E36}" srcId="{2C17B793-64D2-4E33-ABE2-5AFEF9382ADD}" destId="{2D4D785F-358B-4EEB-BC9E-F491E3A73759}" srcOrd="3" destOrd="0" parTransId="{28B1A381-4182-4D96-81F6-AB36D525C76A}" sibTransId="{5273091C-5037-409B-AC64-05F87C018F9E}"/>
    <dgm:cxn modelId="{4697EE6A-19A0-4D4F-9B41-19BE97027661}" type="presOf" srcId="{28B1A381-4182-4D96-81F6-AB36D525C76A}" destId="{3D6149E5-E597-41BB-B104-729F00E4F6D4}" srcOrd="0" destOrd="0" presId="urn:microsoft.com/office/officeart/2005/8/layout/hierarchy3"/>
    <dgm:cxn modelId="{3DF1D76D-968E-4579-9318-731607E080BD}" type="presOf" srcId="{B01BFF74-CFB0-49BA-8860-565D4530AA7B}" destId="{1C7E4E25-30C7-42BA-84DA-41707E875BD8}" srcOrd="0" destOrd="0" presId="urn:microsoft.com/office/officeart/2005/8/layout/hierarchy3"/>
    <dgm:cxn modelId="{BC842C6F-A4C6-441C-999F-11D306915460}" srcId="{D84E24B5-A292-4949-8B1D-7CC83A401AA4}" destId="{BE661062-BAE3-4A08-B31F-CA915F5BD431}" srcOrd="0" destOrd="0" parTransId="{21A65729-78B3-4BEC-ACE8-20A4180746B7}" sibTransId="{600784D4-5DD3-4A3C-A811-1F9C28D2BF67}"/>
    <dgm:cxn modelId="{E8977075-78F7-451D-A42A-469D2071BE8C}" type="presOf" srcId="{11938AA2-DAFA-477A-B640-E2D292FB0B73}" destId="{0A6D871B-A201-4C23-AD9E-571898059BA1}" srcOrd="0" destOrd="0" presId="urn:microsoft.com/office/officeart/2005/8/layout/hierarchy3"/>
    <dgm:cxn modelId="{8C664E7C-E9FC-480B-91EF-FCDA8B46FE3C}" type="presOf" srcId="{031FCBD7-B68C-43B7-84D4-365E59FC4199}" destId="{6195F637-8AE0-48B6-831D-A506216F853F}" srcOrd="0" destOrd="0" presId="urn:microsoft.com/office/officeart/2005/8/layout/hierarchy3"/>
    <dgm:cxn modelId="{BB318984-481D-43E6-A6B1-E273B19D4057}" type="presOf" srcId="{19975F50-2EC7-4FF0-BC6A-812B20192BC4}" destId="{E8920768-DD7B-44BF-B081-7270FCFC2701}" srcOrd="0" destOrd="0" presId="urn:microsoft.com/office/officeart/2005/8/layout/hierarchy3"/>
    <dgm:cxn modelId="{EA8A7193-6B97-451C-A1B0-654B3DAEFA85}" type="presOf" srcId="{1C420584-3898-4AC0-9CC7-0394E8024D73}" destId="{A913FB5A-79EC-4E98-9789-C54ACAF74B16}" srcOrd="0" destOrd="0" presId="urn:microsoft.com/office/officeart/2005/8/layout/hierarchy3"/>
    <dgm:cxn modelId="{EE0E2997-052E-442C-893E-30C6DCC00374}" type="presOf" srcId="{8328038E-2840-4A24-B1AD-EDE0A0D05425}" destId="{3E0129EB-4074-43A3-9FAC-27D262A87502}" srcOrd="1" destOrd="0" presId="urn:microsoft.com/office/officeart/2005/8/layout/hierarchy3"/>
    <dgm:cxn modelId="{8D04E1A7-25E4-4C18-ABCB-BC5D42CFE784}" type="presOf" srcId="{1C1F52B5-4E52-40A1-8CFB-91FC5C92F2F4}" destId="{64FE0FCC-016C-4B37-8804-E5692CDE1222}" srcOrd="0" destOrd="0" presId="urn:microsoft.com/office/officeart/2005/8/layout/hierarchy3"/>
    <dgm:cxn modelId="{EEBDEDAE-49AF-4A83-A3DF-473FE63C44A5}" type="presOf" srcId="{A2936AB9-4F19-4630-8EC4-789CB7EAC6B9}" destId="{FAF78415-30D9-4E8D-8B5C-853CE8FE004A}" srcOrd="0" destOrd="0" presId="urn:microsoft.com/office/officeart/2005/8/layout/hierarchy3"/>
    <dgm:cxn modelId="{07A27EB2-B483-4B84-8A0E-AFD330D63355}" srcId="{8328038E-2840-4A24-B1AD-EDE0A0D05425}" destId="{9ABB6541-47E3-4BB4-8FB5-E0FD26283480}" srcOrd="2" destOrd="0" parTransId="{B01BFF74-CFB0-49BA-8860-565D4530AA7B}" sibTransId="{30E4BFAA-E49C-47ED-9559-6486C1D36C7E}"/>
    <dgm:cxn modelId="{9B2FBFB2-6262-41A8-9560-54C00D82582E}" type="presOf" srcId="{82B63D68-1607-4CA8-9E8D-F7D411F3DEBA}" destId="{7C1C4C9F-B78A-445D-9624-694D29E23773}" srcOrd="0" destOrd="0" presId="urn:microsoft.com/office/officeart/2005/8/layout/hierarchy3"/>
    <dgm:cxn modelId="{B17E13B6-2363-4E68-82DF-780BFF64973E}" type="presOf" srcId="{BE661062-BAE3-4A08-B31F-CA915F5BD431}" destId="{B4E1F66E-16B0-4915-ABC8-120435DD2044}" srcOrd="0" destOrd="0" presId="urn:microsoft.com/office/officeart/2005/8/layout/hierarchy3"/>
    <dgm:cxn modelId="{E97D96D1-F0CD-4739-B458-CBB88BC803DB}" type="presOf" srcId="{6033F240-7345-46EE-B34A-FDE5A147C7CC}" destId="{03EE8A14-A1C1-4C9C-8F43-EB5071169826}" srcOrd="0" destOrd="0" presId="urn:microsoft.com/office/officeart/2005/8/layout/hierarchy3"/>
    <dgm:cxn modelId="{AD5A92D7-78A9-48BE-83D8-40EFA80F35FA}" type="presOf" srcId="{2C17B793-64D2-4E33-ABE2-5AFEF9382ADD}" destId="{40F6BCE5-2F66-42FF-811B-4D484B88C22C}" srcOrd="1" destOrd="0" presId="urn:microsoft.com/office/officeart/2005/8/layout/hierarchy3"/>
    <dgm:cxn modelId="{88B3F6E9-AB8B-4A70-9DC4-60BBB86F4307}" srcId="{2C17B793-64D2-4E33-ABE2-5AFEF9382ADD}" destId="{7F3326AD-7278-4EAC-B0E8-C49F939985EE}" srcOrd="2" destOrd="0" parTransId="{1C1F52B5-4E52-40A1-8CFB-91FC5C92F2F4}" sibTransId="{FFAADF67-C4C3-4C6A-9EEF-EEE917F3A826}"/>
    <dgm:cxn modelId="{B4ECC2F8-1141-44A9-A9F8-EFC015C7E912}" type="presOf" srcId="{0ED302A9-91D3-4E6C-A7DE-3A504329D0B1}" destId="{1AD02746-8CE6-48F5-9A32-508A4697B7E3}" srcOrd="0" destOrd="0" presId="urn:microsoft.com/office/officeart/2005/8/layout/hierarchy3"/>
    <dgm:cxn modelId="{BEF0DFF8-2F6E-4BC9-8266-EF7687CFF513}" type="presOf" srcId="{D84E24B5-A292-4949-8B1D-7CC83A401AA4}" destId="{2E29E8F1-3CFA-46F0-9C4D-2C17A795BEBB}" srcOrd="0" destOrd="0" presId="urn:microsoft.com/office/officeart/2005/8/layout/hierarchy3"/>
    <dgm:cxn modelId="{38954FFC-9011-49CD-B654-B366690BD8B0}" srcId="{8328038E-2840-4A24-B1AD-EDE0A0D05425}" destId="{11938AA2-DAFA-477A-B640-E2D292FB0B73}" srcOrd="1" destOrd="0" parTransId="{0ED302A9-91D3-4E6C-A7DE-3A504329D0B1}" sibTransId="{814359E4-D204-40CC-AB35-37090716979D}"/>
    <dgm:cxn modelId="{1F6A03FD-34E2-4850-9AF9-F5720A0568C3}" srcId="{8328038E-2840-4A24-B1AD-EDE0A0D05425}" destId="{1C420584-3898-4AC0-9CC7-0394E8024D73}" srcOrd="0" destOrd="0" parTransId="{C1FF9E72-C7EF-4636-9256-66A1EFA5C9E7}" sibTransId="{8A273545-637D-470A-A68A-CDF81878A559}"/>
    <dgm:cxn modelId="{7974EE0B-1378-4BAF-880C-FC835DF25E99}" type="presParOf" srcId="{2E29E8F1-3CFA-46F0-9C4D-2C17A795BEBB}" destId="{F5F76269-4B3F-4DDB-A944-CACAF1549447}" srcOrd="0" destOrd="0" presId="urn:microsoft.com/office/officeart/2005/8/layout/hierarchy3"/>
    <dgm:cxn modelId="{7D6AB323-B4E2-4DDC-AFAA-24EB0D74C814}" type="presParOf" srcId="{F5F76269-4B3F-4DDB-A944-CACAF1549447}" destId="{766A2C98-57AF-4436-B835-FC569F025784}" srcOrd="0" destOrd="0" presId="urn:microsoft.com/office/officeart/2005/8/layout/hierarchy3"/>
    <dgm:cxn modelId="{FBBC5A3E-7A88-435B-8835-D9A210E610FE}" type="presParOf" srcId="{766A2C98-57AF-4436-B835-FC569F025784}" destId="{B4E1F66E-16B0-4915-ABC8-120435DD2044}" srcOrd="0" destOrd="0" presId="urn:microsoft.com/office/officeart/2005/8/layout/hierarchy3"/>
    <dgm:cxn modelId="{5FB06478-9BE9-4EE1-95B7-40287ADDCE91}" type="presParOf" srcId="{766A2C98-57AF-4436-B835-FC569F025784}" destId="{2747FBEE-5EB7-4358-988F-466D27978A80}" srcOrd="1" destOrd="0" presId="urn:microsoft.com/office/officeart/2005/8/layout/hierarchy3"/>
    <dgm:cxn modelId="{8204647C-302A-4CDF-9016-5F4D0D07804A}" type="presParOf" srcId="{F5F76269-4B3F-4DDB-A944-CACAF1549447}" destId="{3E41E575-E925-4879-AFE2-F0385FB99D74}" srcOrd="1" destOrd="0" presId="urn:microsoft.com/office/officeart/2005/8/layout/hierarchy3"/>
    <dgm:cxn modelId="{5611B677-A6B8-4D68-B57F-13C2B2F08FEE}" type="presParOf" srcId="{2E29E8F1-3CFA-46F0-9C4D-2C17A795BEBB}" destId="{5A3DCC79-7537-4EFB-B5B0-5DD017C399FB}" srcOrd="1" destOrd="0" presId="urn:microsoft.com/office/officeart/2005/8/layout/hierarchy3"/>
    <dgm:cxn modelId="{95F43C93-BEA4-4E91-8793-F457D0B2CAB1}" type="presParOf" srcId="{5A3DCC79-7537-4EFB-B5B0-5DD017C399FB}" destId="{65004449-139E-4332-BE17-B96B05227318}" srcOrd="0" destOrd="0" presId="urn:microsoft.com/office/officeart/2005/8/layout/hierarchy3"/>
    <dgm:cxn modelId="{C828C00C-E7BE-40A4-98BF-1FDB46F9BAAB}" type="presParOf" srcId="{65004449-139E-4332-BE17-B96B05227318}" destId="{887134FC-26DE-4FCD-A230-408D8AA0B6DC}" srcOrd="0" destOrd="0" presId="urn:microsoft.com/office/officeart/2005/8/layout/hierarchy3"/>
    <dgm:cxn modelId="{7A96BD1C-7B6E-46C9-82D0-535D28D11CC3}" type="presParOf" srcId="{65004449-139E-4332-BE17-B96B05227318}" destId="{40F6BCE5-2F66-42FF-811B-4D484B88C22C}" srcOrd="1" destOrd="0" presId="urn:microsoft.com/office/officeart/2005/8/layout/hierarchy3"/>
    <dgm:cxn modelId="{057DC75B-8ABC-47B2-8E3A-D93F9D56F71D}" type="presParOf" srcId="{5A3DCC79-7537-4EFB-B5B0-5DD017C399FB}" destId="{478DA985-9C97-4586-A67E-D93E565F2A3C}" srcOrd="1" destOrd="0" presId="urn:microsoft.com/office/officeart/2005/8/layout/hierarchy3"/>
    <dgm:cxn modelId="{0EC1A067-DF2D-48DF-99D9-B951D1EB8E11}" type="presParOf" srcId="{478DA985-9C97-4586-A67E-D93E565F2A3C}" destId="{6195F637-8AE0-48B6-831D-A506216F853F}" srcOrd="0" destOrd="0" presId="urn:microsoft.com/office/officeart/2005/8/layout/hierarchy3"/>
    <dgm:cxn modelId="{3B71092B-ACDE-4B67-BA34-4D7F27957768}" type="presParOf" srcId="{478DA985-9C97-4586-A67E-D93E565F2A3C}" destId="{366212C2-3EE7-4545-ACC5-269EF5450A33}" srcOrd="1" destOrd="0" presId="urn:microsoft.com/office/officeart/2005/8/layout/hierarchy3"/>
    <dgm:cxn modelId="{1FA7F8A8-C646-4141-B6B7-189E8DF5395B}" type="presParOf" srcId="{478DA985-9C97-4586-A67E-D93E565F2A3C}" destId="{FAF78415-30D9-4E8D-8B5C-853CE8FE004A}" srcOrd="2" destOrd="0" presId="urn:microsoft.com/office/officeart/2005/8/layout/hierarchy3"/>
    <dgm:cxn modelId="{1A2FCDE9-5FDF-46D1-AD4E-11EA3C80EE0F}" type="presParOf" srcId="{478DA985-9C97-4586-A67E-D93E565F2A3C}" destId="{E8920768-DD7B-44BF-B081-7270FCFC2701}" srcOrd="3" destOrd="0" presId="urn:microsoft.com/office/officeart/2005/8/layout/hierarchy3"/>
    <dgm:cxn modelId="{B661E08B-E1CC-4BE4-AA90-1D7236FA97E0}" type="presParOf" srcId="{478DA985-9C97-4586-A67E-D93E565F2A3C}" destId="{64FE0FCC-016C-4B37-8804-E5692CDE1222}" srcOrd="4" destOrd="0" presId="urn:microsoft.com/office/officeart/2005/8/layout/hierarchy3"/>
    <dgm:cxn modelId="{C1492EC6-2D2B-40F2-847E-16E50D7D2195}" type="presParOf" srcId="{478DA985-9C97-4586-A67E-D93E565F2A3C}" destId="{BC419FD9-9FE5-4C75-A82E-8DA0A2E4DDB4}" srcOrd="5" destOrd="0" presId="urn:microsoft.com/office/officeart/2005/8/layout/hierarchy3"/>
    <dgm:cxn modelId="{1D0CD155-01B7-4224-AD5E-5415A2BC5A5B}" type="presParOf" srcId="{478DA985-9C97-4586-A67E-D93E565F2A3C}" destId="{3D6149E5-E597-41BB-B104-729F00E4F6D4}" srcOrd="6" destOrd="0" presId="urn:microsoft.com/office/officeart/2005/8/layout/hierarchy3"/>
    <dgm:cxn modelId="{B7590F43-99D8-418D-9CE0-501E47AF48CA}" type="presParOf" srcId="{478DA985-9C97-4586-A67E-D93E565F2A3C}" destId="{D818F67A-B031-4EDA-9C9B-6EDFE5A524A9}" srcOrd="7" destOrd="0" presId="urn:microsoft.com/office/officeart/2005/8/layout/hierarchy3"/>
    <dgm:cxn modelId="{646EA4D7-FAAD-4891-B22E-F540C5C1DD88}" type="presParOf" srcId="{2E29E8F1-3CFA-46F0-9C4D-2C17A795BEBB}" destId="{418A0019-00C1-40E4-9E7B-8B746E694B5A}" srcOrd="2" destOrd="0" presId="urn:microsoft.com/office/officeart/2005/8/layout/hierarchy3"/>
    <dgm:cxn modelId="{44D46640-D2EC-4D27-92A3-C0ACDA911E2C}" type="presParOf" srcId="{418A0019-00C1-40E4-9E7B-8B746E694B5A}" destId="{D9F7B302-CEEE-47E9-9A11-86D8C4F2A69A}" srcOrd="0" destOrd="0" presId="urn:microsoft.com/office/officeart/2005/8/layout/hierarchy3"/>
    <dgm:cxn modelId="{8D4D3B33-C580-44AD-AC48-693548EE635C}" type="presParOf" srcId="{D9F7B302-CEEE-47E9-9A11-86D8C4F2A69A}" destId="{DBD1EC0F-B81C-42C1-A665-E58A4AF86189}" srcOrd="0" destOrd="0" presId="urn:microsoft.com/office/officeart/2005/8/layout/hierarchy3"/>
    <dgm:cxn modelId="{D72386D2-B918-4031-8157-B309C8176266}" type="presParOf" srcId="{D9F7B302-CEEE-47E9-9A11-86D8C4F2A69A}" destId="{3E0129EB-4074-43A3-9FAC-27D262A87502}" srcOrd="1" destOrd="0" presId="urn:microsoft.com/office/officeart/2005/8/layout/hierarchy3"/>
    <dgm:cxn modelId="{12032BEA-32D2-4A9F-84C9-FCC89AF90A01}" type="presParOf" srcId="{418A0019-00C1-40E4-9E7B-8B746E694B5A}" destId="{786FE4A1-92B4-48C5-B348-AB224B33FE1C}" srcOrd="1" destOrd="0" presId="urn:microsoft.com/office/officeart/2005/8/layout/hierarchy3"/>
    <dgm:cxn modelId="{EAB365AE-2465-446A-B057-841A162D31D0}" type="presParOf" srcId="{786FE4A1-92B4-48C5-B348-AB224B33FE1C}" destId="{2D9476A1-246A-432B-BAFD-3F58E7C71233}" srcOrd="0" destOrd="0" presId="urn:microsoft.com/office/officeart/2005/8/layout/hierarchy3"/>
    <dgm:cxn modelId="{EE769857-353A-41D7-820C-8CC8795245D1}" type="presParOf" srcId="{786FE4A1-92B4-48C5-B348-AB224B33FE1C}" destId="{A913FB5A-79EC-4E98-9789-C54ACAF74B16}" srcOrd="1" destOrd="0" presId="urn:microsoft.com/office/officeart/2005/8/layout/hierarchy3"/>
    <dgm:cxn modelId="{0F53AE47-3045-42B4-A431-0D55011E17C9}" type="presParOf" srcId="{786FE4A1-92B4-48C5-B348-AB224B33FE1C}" destId="{1AD02746-8CE6-48F5-9A32-508A4697B7E3}" srcOrd="2" destOrd="0" presId="urn:microsoft.com/office/officeart/2005/8/layout/hierarchy3"/>
    <dgm:cxn modelId="{D08B4E09-38FC-40B1-80DC-3A53A7CFF8C7}" type="presParOf" srcId="{786FE4A1-92B4-48C5-B348-AB224B33FE1C}" destId="{0A6D871B-A201-4C23-AD9E-571898059BA1}" srcOrd="3" destOrd="0" presId="urn:microsoft.com/office/officeart/2005/8/layout/hierarchy3"/>
    <dgm:cxn modelId="{A9E11228-256D-436C-A1B9-3EFB0886C639}" type="presParOf" srcId="{786FE4A1-92B4-48C5-B348-AB224B33FE1C}" destId="{1C7E4E25-30C7-42BA-84DA-41707E875BD8}" srcOrd="4" destOrd="0" presId="urn:microsoft.com/office/officeart/2005/8/layout/hierarchy3"/>
    <dgm:cxn modelId="{661B58DA-3365-44EC-9F1B-F26E462A4054}" type="presParOf" srcId="{786FE4A1-92B4-48C5-B348-AB224B33FE1C}" destId="{B5C1C09D-7006-4A63-B369-87761030A2C3}" srcOrd="5" destOrd="0" presId="urn:microsoft.com/office/officeart/2005/8/layout/hierarchy3"/>
    <dgm:cxn modelId="{26E9D2B7-93F5-4A69-B2FC-ADA400250F8E}" type="presParOf" srcId="{786FE4A1-92B4-48C5-B348-AB224B33FE1C}" destId="{03EE8A14-A1C1-4C9C-8F43-EB5071169826}" srcOrd="6" destOrd="0" presId="urn:microsoft.com/office/officeart/2005/8/layout/hierarchy3"/>
    <dgm:cxn modelId="{D1AB48CD-CCC6-45D6-B7F8-E03DE0C37F91}" type="presParOf" srcId="{786FE4A1-92B4-48C5-B348-AB224B33FE1C}" destId="{7C1C4C9F-B78A-445D-9624-694D29E2377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E24B5-A292-4949-8B1D-7CC83A401A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B78CF-758E-4C25-9045-14BD6847CB06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vert270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Устройства</a:t>
          </a:r>
        </a:p>
      </dgm:t>
    </dgm:pt>
    <dgm:pt modelId="{E0E1E6D0-4A3A-49CC-9655-CCFAE5226D2B}" type="parTrans" cxnId="{DD1F93BF-7955-4824-9BFB-B6C70B8B9139}">
      <dgm:prSet/>
      <dgm:spPr/>
      <dgm:t>
        <a:bodyPr/>
        <a:lstStyle/>
        <a:p>
          <a:endParaRPr lang="ru-RU" b="1"/>
        </a:p>
      </dgm:t>
    </dgm:pt>
    <dgm:pt modelId="{355A9DD5-D023-4632-82C8-504E972DD594}" type="sibTrans" cxnId="{DD1F93BF-7955-4824-9BFB-B6C70B8B9139}">
      <dgm:prSet/>
      <dgm:spPr/>
      <dgm:t>
        <a:bodyPr/>
        <a:lstStyle/>
        <a:p>
          <a:endParaRPr lang="ru-RU" b="1"/>
        </a:p>
      </dgm:t>
    </dgm:pt>
    <dgm:pt modelId="{0C40763F-FFDF-4751-A74F-0A6C24456355}">
      <dgm:prSet phldrT="[Текст]"/>
      <dgm:spPr/>
      <dgm:t>
        <a:bodyPr/>
        <a:lstStyle/>
        <a:p>
          <a:pPr>
            <a:buFont typeface="+mj-lt"/>
            <a:buAutoNum type="romanLcParenBoth"/>
          </a:pPr>
          <a:r>
            <a:rPr lang="ru-RU" b="1" dirty="0"/>
            <a:t>Снятие характеристик с датчиков</a:t>
          </a:r>
        </a:p>
      </dgm:t>
    </dgm:pt>
    <dgm:pt modelId="{394E8429-F4AD-4B6F-8765-3D216EDF90B2}" type="parTrans" cxnId="{7612AA0E-B3F0-4992-8EF8-A2A81F140B6D}">
      <dgm:prSet/>
      <dgm:spPr/>
      <dgm:t>
        <a:bodyPr/>
        <a:lstStyle/>
        <a:p>
          <a:endParaRPr lang="ru-RU" b="1"/>
        </a:p>
      </dgm:t>
    </dgm:pt>
    <dgm:pt modelId="{8E70E271-B446-42DE-B646-809B4124B834}" type="sibTrans" cxnId="{7612AA0E-B3F0-4992-8EF8-A2A81F140B6D}">
      <dgm:prSet/>
      <dgm:spPr/>
      <dgm:t>
        <a:bodyPr/>
        <a:lstStyle/>
        <a:p>
          <a:endParaRPr lang="ru-RU" b="1"/>
        </a:p>
      </dgm:t>
    </dgm:pt>
    <dgm:pt modelId="{E9F20E07-D6F4-4BB3-B9D6-EE5A824284F3}">
      <dgm:prSet phldrT="[Текст]"/>
      <dgm:spPr/>
      <dgm:t>
        <a:bodyPr/>
        <a:lstStyle/>
        <a:p>
          <a:pPr>
            <a:buFont typeface="+mj-lt"/>
            <a:buAutoNum type="romanLcParenBoth"/>
          </a:pPr>
          <a:r>
            <a:rPr lang="ru-RU" b="1" dirty="0"/>
            <a:t>Локальный анализ в реальном времени</a:t>
          </a:r>
        </a:p>
      </dgm:t>
    </dgm:pt>
    <dgm:pt modelId="{F794FEE6-97B8-4B37-B86F-E9FCA064F4B1}" type="parTrans" cxnId="{F2033F8D-2CCA-4B41-806C-2E8795DA0790}">
      <dgm:prSet/>
      <dgm:spPr/>
      <dgm:t>
        <a:bodyPr/>
        <a:lstStyle/>
        <a:p>
          <a:endParaRPr lang="ru-RU" b="1"/>
        </a:p>
      </dgm:t>
    </dgm:pt>
    <dgm:pt modelId="{F5E7FF43-C522-42C6-AA8C-F848EABF5B59}" type="sibTrans" cxnId="{F2033F8D-2CCA-4B41-806C-2E8795DA0790}">
      <dgm:prSet/>
      <dgm:spPr/>
      <dgm:t>
        <a:bodyPr/>
        <a:lstStyle/>
        <a:p>
          <a:endParaRPr lang="ru-RU" b="1"/>
        </a:p>
      </dgm:t>
    </dgm:pt>
    <dgm:pt modelId="{36ADC51F-3D79-4DFE-90F8-44D0764C578C}">
      <dgm:prSet/>
      <dgm:spPr/>
      <dgm:t>
        <a:bodyPr/>
        <a:lstStyle/>
        <a:p>
          <a:pPr>
            <a:buFont typeface="+mj-lt"/>
            <a:buAutoNum type="romanLcParenBoth"/>
          </a:pPr>
          <a:r>
            <a:rPr lang="ru-RU" b="1" dirty="0"/>
            <a:t>Фильтрация</a:t>
          </a:r>
        </a:p>
      </dgm:t>
    </dgm:pt>
    <dgm:pt modelId="{290EE27B-DA4A-4562-921F-08E5C9175A61}" type="parTrans" cxnId="{B3C4CBCD-C5E8-49E3-8FDF-D29646A09415}">
      <dgm:prSet/>
      <dgm:spPr/>
      <dgm:t>
        <a:bodyPr/>
        <a:lstStyle/>
        <a:p>
          <a:endParaRPr lang="ru-RU" b="1"/>
        </a:p>
      </dgm:t>
    </dgm:pt>
    <dgm:pt modelId="{96075B2C-00B3-4297-9606-4C7A74D5C076}" type="sibTrans" cxnId="{B3C4CBCD-C5E8-49E3-8FDF-D29646A09415}">
      <dgm:prSet/>
      <dgm:spPr/>
      <dgm:t>
        <a:bodyPr/>
        <a:lstStyle/>
        <a:p>
          <a:endParaRPr lang="ru-RU" b="1"/>
        </a:p>
      </dgm:t>
    </dgm:pt>
    <dgm:pt modelId="{9ABB6541-47E3-4BB4-8FB5-E0FD26283480}">
      <dgm:prSet/>
      <dgm:spPr/>
      <dgm:t>
        <a:bodyPr/>
        <a:lstStyle/>
        <a:p>
          <a:r>
            <a:rPr lang="ru-RU" b="1" dirty="0"/>
            <a:t>Приятие решений </a:t>
          </a:r>
        </a:p>
      </dgm:t>
    </dgm:pt>
    <dgm:pt modelId="{B01BFF74-CFB0-49BA-8860-565D4530AA7B}" type="parTrans" cxnId="{07A27EB2-B483-4B84-8A0E-AFD330D63355}">
      <dgm:prSet/>
      <dgm:spPr/>
      <dgm:t>
        <a:bodyPr/>
        <a:lstStyle/>
        <a:p>
          <a:endParaRPr lang="ru-RU" b="1"/>
        </a:p>
      </dgm:t>
    </dgm:pt>
    <dgm:pt modelId="{30E4BFAA-E49C-47ED-9559-6486C1D36C7E}" type="sibTrans" cxnId="{07A27EB2-B483-4B84-8A0E-AFD330D63355}">
      <dgm:prSet/>
      <dgm:spPr/>
      <dgm:t>
        <a:bodyPr/>
        <a:lstStyle/>
        <a:p>
          <a:endParaRPr lang="ru-RU" b="1"/>
        </a:p>
      </dgm:t>
    </dgm:pt>
    <dgm:pt modelId="{B757F78A-141A-4D77-B4EF-8ACD22A0D658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Граничные вычисления</a:t>
          </a:r>
        </a:p>
      </dgm:t>
    </dgm:pt>
    <dgm:pt modelId="{B42320A5-C8DF-4E39-965F-E1E083F1D2D9}" type="parTrans" cxnId="{6EB44FC0-94DA-412A-98FA-7EF8AC4457F3}">
      <dgm:prSet/>
      <dgm:spPr/>
      <dgm:t>
        <a:bodyPr/>
        <a:lstStyle/>
        <a:p>
          <a:endParaRPr lang="ru-RU"/>
        </a:p>
      </dgm:t>
    </dgm:pt>
    <dgm:pt modelId="{3574DBDF-EDC9-4BDD-B46B-3D7EAA2E675A}" type="sibTrans" cxnId="{6EB44FC0-94DA-412A-98FA-7EF8AC4457F3}">
      <dgm:prSet/>
      <dgm:spPr/>
      <dgm:t>
        <a:bodyPr/>
        <a:lstStyle/>
        <a:p>
          <a:endParaRPr lang="ru-RU"/>
        </a:p>
      </dgm:t>
    </dgm:pt>
    <dgm:pt modelId="{8328038E-2840-4A24-B1AD-EDE0A0D05425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Облачные вычисления</a:t>
          </a:r>
        </a:p>
      </dgm:t>
    </dgm:pt>
    <dgm:pt modelId="{9BF91C14-F54E-4F92-A8E4-8F6E9B6DE54F}" type="sibTrans" cxnId="{C57B8135-6F90-4730-9EA5-8E3F320089FB}">
      <dgm:prSet/>
      <dgm:spPr/>
      <dgm:t>
        <a:bodyPr/>
        <a:lstStyle/>
        <a:p>
          <a:endParaRPr lang="ru-RU" b="1"/>
        </a:p>
      </dgm:t>
    </dgm:pt>
    <dgm:pt modelId="{78E3A69E-9FD1-4EA2-9E09-B05B9F4257D7}" type="parTrans" cxnId="{C57B8135-6F90-4730-9EA5-8E3F320089FB}">
      <dgm:prSet/>
      <dgm:spPr/>
      <dgm:t>
        <a:bodyPr/>
        <a:lstStyle/>
        <a:p>
          <a:endParaRPr lang="ru-RU" b="1"/>
        </a:p>
      </dgm:t>
    </dgm:pt>
    <dgm:pt modelId="{1C420584-3898-4AC0-9CC7-0394E8024D73}">
      <dgm:prSet phldrT="[Текст]"/>
      <dgm:spPr/>
      <dgm:t>
        <a:bodyPr/>
        <a:lstStyle/>
        <a:p>
          <a:r>
            <a:rPr lang="ru-RU" b="1" dirty="0"/>
            <a:t>Хранение данных</a:t>
          </a:r>
        </a:p>
      </dgm:t>
    </dgm:pt>
    <dgm:pt modelId="{8A273545-637D-470A-A68A-CDF81878A559}" type="sibTrans" cxnId="{1F6A03FD-34E2-4850-9AF9-F5720A0568C3}">
      <dgm:prSet/>
      <dgm:spPr/>
      <dgm:t>
        <a:bodyPr/>
        <a:lstStyle/>
        <a:p>
          <a:endParaRPr lang="ru-RU" b="1"/>
        </a:p>
      </dgm:t>
    </dgm:pt>
    <dgm:pt modelId="{C1FF9E72-C7EF-4636-9256-66A1EFA5C9E7}" type="parTrans" cxnId="{1F6A03FD-34E2-4850-9AF9-F5720A0568C3}">
      <dgm:prSet/>
      <dgm:spPr/>
      <dgm:t>
        <a:bodyPr/>
        <a:lstStyle/>
        <a:p>
          <a:endParaRPr lang="ru-RU" b="1"/>
        </a:p>
      </dgm:t>
    </dgm:pt>
    <dgm:pt modelId="{11938AA2-DAFA-477A-B640-E2D292FB0B73}">
      <dgm:prSet/>
      <dgm:spPr/>
      <dgm:t>
        <a:bodyPr/>
        <a:lstStyle/>
        <a:p>
          <a:r>
            <a:rPr lang="ru-RU" b="1" dirty="0"/>
            <a:t>Извлечение знаний</a:t>
          </a:r>
        </a:p>
      </dgm:t>
    </dgm:pt>
    <dgm:pt modelId="{814359E4-D204-40CC-AB35-37090716979D}" type="sibTrans" cxnId="{38954FFC-9011-49CD-B654-B366690BD8B0}">
      <dgm:prSet/>
      <dgm:spPr/>
      <dgm:t>
        <a:bodyPr/>
        <a:lstStyle/>
        <a:p>
          <a:endParaRPr lang="ru-RU" b="1"/>
        </a:p>
      </dgm:t>
    </dgm:pt>
    <dgm:pt modelId="{0ED302A9-91D3-4E6C-A7DE-3A504329D0B1}" type="parTrans" cxnId="{38954FFC-9011-49CD-B654-B366690BD8B0}">
      <dgm:prSet/>
      <dgm:spPr/>
      <dgm:t>
        <a:bodyPr/>
        <a:lstStyle/>
        <a:p>
          <a:endParaRPr lang="ru-RU" b="1"/>
        </a:p>
      </dgm:t>
    </dgm:pt>
    <dgm:pt modelId="{2E29E8F1-3CFA-46F0-9C4D-2C17A795BEBB}" type="pres">
      <dgm:prSet presAssocID="{D84E24B5-A292-4949-8B1D-7CC83A401A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314582-7BDB-45AB-80B5-60CE49739F02}" type="pres">
      <dgm:prSet presAssocID="{563B78CF-758E-4C25-9045-14BD6847CB06}" presName="root" presStyleCnt="0"/>
      <dgm:spPr/>
    </dgm:pt>
    <dgm:pt modelId="{1AC82608-713D-4735-9E08-35D13090049F}" type="pres">
      <dgm:prSet presAssocID="{563B78CF-758E-4C25-9045-14BD6847CB06}" presName="rootComposite" presStyleCnt="0"/>
      <dgm:spPr/>
    </dgm:pt>
    <dgm:pt modelId="{9DB443EC-D645-43AA-881B-4EB601B9276C}" type="pres">
      <dgm:prSet presAssocID="{563B78CF-758E-4C25-9045-14BD6847CB06}" presName="rootText" presStyleLbl="node1" presStyleIdx="0" presStyleCnt="3" custScaleX="61933" custScaleY="465808"/>
      <dgm:spPr>
        <a:xfrm>
          <a:off x="92764" y="1168"/>
          <a:ext cx="1427595" cy="593397"/>
        </a:xfrm>
        <a:prstGeom prst="roundRect">
          <a:avLst>
            <a:gd name="adj" fmla="val 10000"/>
          </a:avLst>
        </a:prstGeom>
      </dgm:spPr>
    </dgm:pt>
    <dgm:pt modelId="{14C3FD0A-2AB2-4886-8427-51A066826591}" type="pres">
      <dgm:prSet presAssocID="{563B78CF-758E-4C25-9045-14BD6847CB06}" presName="rootConnector" presStyleLbl="node1" presStyleIdx="0" presStyleCnt="3"/>
      <dgm:spPr/>
    </dgm:pt>
    <dgm:pt modelId="{1286BAD5-8DF9-461F-881F-7F02942931D8}" type="pres">
      <dgm:prSet presAssocID="{563B78CF-758E-4C25-9045-14BD6847CB06}" presName="childShape" presStyleCnt="0"/>
      <dgm:spPr/>
    </dgm:pt>
    <dgm:pt modelId="{38F2E85F-3B58-454F-9BE3-BB7956D24C1C}" type="pres">
      <dgm:prSet presAssocID="{B757F78A-141A-4D77-B4EF-8ACD22A0D658}" presName="root" presStyleCnt="0"/>
      <dgm:spPr/>
    </dgm:pt>
    <dgm:pt modelId="{47DE91B2-2514-49F1-9054-B3A00BB8C0E0}" type="pres">
      <dgm:prSet presAssocID="{B757F78A-141A-4D77-B4EF-8ACD22A0D658}" presName="rootComposite" presStyleCnt="0"/>
      <dgm:spPr/>
    </dgm:pt>
    <dgm:pt modelId="{5BD499DB-C050-4E99-BDF1-BB46BA3B3BDE}" type="pres">
      <dgm:prSet presAssocID="{B757F78A-141A-4D77-B4EF-8ACD22A0D658}" presName="rootText" presStyleLbl="node1" presStyleIdx="1" presStyleCnt="3" custScaleX="140084"/>
      <dgm:spPr/>
    </dgm:pt>
    <dgm:pt modelId="{55F98A70-A44F-4A10-B8D4-2F0833EFD087}" type="pres">
      <dgm:prSet presAssocID="{B757F78A-141A-4D77-B4EF-8ACD22A0D658}" presName="rootConnector" presStyleLbl="node1" presStyleIdx="1" presStyleCnt="3"/>
      <dgm:spPr/>
    </dgm:pt>
    <dgm:pt modelId="{78E4A2C7-1F43-41D9-80E3-1A33F089C223}" type="pres">
      <dgm:prSet presAssocID="{B757F78A-141A-4D77-B4EF-8ACD22A0D658}" presName="childShape" presStyleCnt="0"/>
      <dgm:spPr/>
    </dgm:pt>
    <dgm:pt modelId="{2AF4FBD6-5F5F-4E05-B05A-19701D98D08E}" type="pres">
      <dgm:prSet presAssocID="{394E8429-F4AD-4B6F-8765-3D216EDF90B2}" presName="Name13" presStyleLbl="parChTrans1D2" presStyleIdx="0" presStyleCnt="6"/>
      <dgm:spPr/>
    </dgm:pt>
    <dgm:pt modelId="{D5B4E777-3BEC-4A04-B715-0DF14ECDAEFD}" type="pres">
      <dgm:prSet presAssocID="{0C40763F-FFDF-4751-A74F-0A6C24456355}" presName="childText" presStyleLbl="bgAcc1" presStyleIdx="0" presStyleCnt="6" custScaleX="160848">
        <dgm:presLayoutVars>
          <dgm:bulletEnabled val="1"/>
        </dgm:presLayoutVars>
      </dgm:prSet>
      <dgm:spPr/>
    </dgm:pt>
    <dgm:pt modelId="{82E3969A-6582-4585-9374-0427D3ABC48A}" type="pres">
      <dgm:prSet presAssocID="{F794FEE6-97B8-4B37-B86F-E9FCA064F4B1}" presName="Name13" presStyleLbl="parChTrans1D2" presStyleIdx="1" presStyleCnt="6"/>
      <dgm:spPr/>
    </dgm:pt>
    <dgm:pt modelId="{0342B0A1-0DE1-4802-9A49-FBE561C3F3F0}" type="pres">
      <dgm:prSet presAssocID="{E9F20E07-D6F4-4BB3-B9D6-EE5A824284F3}" presName="childText" presStyleLbl="bgAcc1" presStyleIdx="1" presStyleCnt="6" custScaleX="160848">
        <dgm:presLayoutVars>
          <dgm:bulletEnabled val="1"/>
        </dgm:presLayoutVars>
      </dgm:prSet>
      <dgm:spPr/>
    </dgm:pt>
    <dgm:pt modelId="{D8265454-1B1D-40BD-89D5-64020538ABB7}" type="pres">
      <dgm:prSet presAssocID="{290EE27B-DA4A-4562-921F-08E5C9175A61}" presName="Name13" presStyleLbl="parChTrans1D2" presStyleIdx="2" presStyleCnt="6"/>
      <dgm:spPr/>
    </dgm:pt>
    <dgm:pt modelId="{3180C170-B999-4669-95FA-07427C00E932}" type="pres">
      <dgm:prSet presAssocID="{36ADC51F-3D79-4DFE-90F8-44D0764C578C}" presName="childText" presStyleLbl="bgAcc1" presStyleIdx="2" presStyleCnt="6" custScaleX="160848">
        <dgm:presLayoutVars>
          <dgm:bulletEnabled val="1"/>
        </dgm:presLayoutVars>
      </dgm:prSet>
      <dgm:spPr/>
    </dgm:pt>
    <dgm:pt modelId="{418A0019-00C1-40E4-9E7B-8B746E694B5A}" type="pres">
      <dgm:prSet presAssocID="{8328038E-2840-4A24-B1AD-EDE0A0D05425}" presName="root" presStyleCnt="0"/>
      <dgm:spPr/>
    </dgm:pt>
    <dgm:pt modelId="{D9F7B302-CEEE-47E9-9A11-86D8C4F2A69A}" type="pres">
      <dgm:prSet presAssocID="{8328038E-2840-4A24-B1AD-EDE0A0D05425}" presName="rootComposite" presStyleCnt="0"/>
      <dgm:spPr/>
    </dgm:pt>
    <dgm:pt modelId="{DBD1EC0F-B81C-42C1-A665-E58A4AF86189}" type="pres">
      <dgm:prSet presAssocID="{8328038E-2840-4A24-B1AD-EDE0A0D05425}" presName="rootText" presStyleLbl="node1" presStyleIdx="2" presStyleCnt="3" custScaleX="145552" custLinFactNeighborX="3027" custLinFactNeighborY="7623"/>
      <dgm:spPr>
        <a:xfrm>
          <a:off x="3740458" y="1168"/>
          <a:ext cx="1427595" cy="593397"/>
        </a:xfrm>
        <a:prstGeom prst="roundRect">
          <a:avLst>
            <a:gd name="adj" fmla="val 10000"/>
          </a:avLst>
        </a:prstGeom>
      </dgm:spPr>
    </dgm:pt>
    <dgm:pt modelId="{3E0129EB-4074-43A3-9FAC-27D262A87502}" type="pres">
      <dgm:prSet presAssocID="{8328038E-2840-4A24-B1AD-EDE0A0D05425}" presName="rootConnector" presStyleLbl="node1" presStyleIdx="2" presStyleCnt="3"/>
      <dgm:spPr/>
    </dgm:pt>
    <dgm:pt modelId="{786FE4A1-92B4-48C5-B348-AB224B33FE1C}" type="pres">
      <dgm:prSet presAssocID="{8328038E-2840-4A24-B1AD-EDE0A0D05425}" presName="childShape" presStyleCnt="0"/>
      <dgm:spPr/>
    </dgm:pt>
    <dgm:pt modelId="{2D9476A1-246A-432B-BAFD-3F58E7C71233}" type="pres">
      <dgm:prSet presAssocID="{C1FF9E72-C7EF-4636-9256-66A1EFA5C9E7}" presName="Name13" presStyleLbl="parChTrans1D2" presStyleIdx="3" presStyleCnt="6"/>
      <dgm:spPr/>
    </dgm:pt>
    <dgm:pt modelId="{A913FB5A-79EC-4E98-9789-C54ACAF74B16}" type="pres">
      <dgm:prSet presAssocID="{1C420584-3898-4AC0-9CC7-0394E8024D73}" presName="childText" presStyleLbl="bgAcc1" presStyleIdx="3" presStyleCnt="6" custScaleX="160848">
        <dgm:presLayoutVars>
          <dgm:bulletEnabled val="1"/>
        </dgm:presLayoutVars>
      </dgm:prSet>
      <dgm:spPr/>
    </dgm:pt>
    <dgm:pt modelId="{1AD02746-8CE6-48F5-9A32-508A4697B7E3}" type="pres">
      <dgm:prSet presAssocID="{0ED302A9-91D3-4E6C-A7DE-3A504329D0B1}" presName="Name13" presStyleLbl="parChTrans1D2" presStyleIdx="4" presStyleCnt="6"/>
      <dgm:spPr/>
    </dgm:pt>
    <dgm:pt modelId="{0A6D871B-A201-4C23-AD9E-571898059BA1}" type="pres">
      <dgm:prSet presAssocID="{11938AA2-DAFA-477A-B640-E2D292FB0B73}" presName="childText" presStyleLbl="bgAcc1" presStyleIdx="4" presStyleCnt="6" custScaleX="160848">
        <dgm:presLayoutVars>
          <dgm:bulletEnabled val="1"/>
        </dgm:presLayoutVars>
      </dgm:prSet>
      <dgm:spPr/>
    </dgm:pt>
    <dgm:pt modelId="{1C7E4E25-30C7-42BA-84DA-41707E875BD8}" type="pres">
      <dgm:prSet presAssocID="{B01BFF74-CFB0-49BA-8860-565D4530AA7B}" presName="Name13" presStyleLbl="parChTrans1D2" presStyleIdx="5" presStyleCnt="6"/>
      <dgm:spPr/>
    </dgm:pt>
    <dgm:pt modelId="{B5C1C09D-7006-4A63-B369-87761030A2C3}" type="pres">
      <dgm:prSet presAssocID="{9ABB6541-47E3-4BB4-8FB5-E0FD26283480}" presName="childText" presStyleLbl="bgAcc1" presStyleIdx="5" presStyleCnt="6" custScaleX="160848">
        <dgm:presLayoutVars>
          <dgm:bulletEnabled val="1"/>
        </dgm:presLayoutVars>
      </dgm:prSet>
      <dgm:spPr/>
    </dgm:pt>
  </dgm:ptLst>
  <dgm:cxnLst>
    <dgm:cxn modelId="{98313303-F946-4FBC-A29A-01E92198BBB3}" type="presOf" srcId="{B757F78A-141A-4D77-B4EF-8ACD22A0D658}" destId="{5BD499DB-C050-4E99-BDF1-BB46BA3B3BDE}" srcOrd="0" destOrd="0" presId="urn:microsoft.com/office/officeart/2005/8/layout/hierarchy3"/>
    <dgm:cxn modelId="{99DD270E-A122-4D6D-BB4D-1F9153624A2D}" type="presOf" srcId="{C1FF9E72-C7EF-4636-9256-66A1EFA5C9E7}" destId="{2D9476A1-246A-432B-BAFD-3F58E7C71233}" srcOrd="0" destOrd="0" presId="urn:microsoft.com/office/officeart/2005/8/layout/hierarchy3"/>
    <dgm:cxn modelId="{7612AA0E-B3F0-4992-8EF8-A2A81F140B6D}" srcId="{B757F78A-141A-4D77-B4EF-8ACD22A0D658}" destId="{0C40763F-FFDF-4751-A74F-0A6C24456355}" srcOrd="0" destOrd="0" parTransId="{394E8429-F4AD-4B6F-8765-3D216EDF90B2}" sibTransId="{8E70E271-B446-42DE-B646-809B4124B834}"/>
    <dgm:cxn modelId="{D277D618-54C1-4BD4-86BA-2C9963E6D42E}" type="presOf" srcId="{B757F78A-141A-4D77-B4EF-8ACD22A0D658}" destId="{55F98A70-A44F-4A10-B8D4-2F0833EFD087}" srcOrd="1" destOrd="0" presId="urn:microsoft.com/office/officeart/2005/8/layout/hierarchy3"/>
    <dgm:cxn modelId="{86DE7134-56E4-4370-90DE-F9C9FAA2303B}" type="presOf" srcId="{9ABB6541-47E3-4BB4-8FB5-E0FD26283480}" destId="{B5C1C09D-7006-4A63-B369-87761030A2C3}" srcOrd="0" destOrd="0" presId="urn:microsoft.com/office/officeart/2005/8/layout/hierarchy3"/>
    <dgm:cxn modelId="{C57B8135-6F90-4730-9EA5-8E3F320089FB}" srcId="{D84E24B5-A292-4949-8B1D-7CC83A401AA4}" destId="{8328038E-2840-4A24-B1AD-EDE0A0D05425}" srcOrd="2" destOrd="0" parTransId="{78E3A69E-9FD1-4EA2-9E09-B05B9F4257D7}" sibTransId="{9BF91C14-F54E-4F92-A8E4-8F6E9B6DE54F}"/>
    <dgm:cxn modelId="{6B07BB35-12F6-40C9-9901-2853D276DAEC}" type="presOf" srcId="{8328038E-2840-4A24-B1AD-EDE0A0D05425}" destId="{DBD1EC0F-B81C-42C1-A665-E58A4AF86189}" srcOrd="0" destOrd="0" presId="urn:microsoft.com/office/officeart/2005/8/layout/hierarchy3"/>
    <dgm:cxn modelId="{ABAFE135-1121-451D-BC0D-AB13803702B8}" type="presOf" srcId="{F794FEE6-97B8-4B37-B86F-E9FCA064F4B1}" destId="{82E3969A-6582-4585-9374-0427D3ABC48A}" srcOrd="0" destOrd="0" presId="urn:microsoft.com/office/officeart/2005/8/layout/hierarchy3"/>
    <dgm:cxn modelId="{3DF1D76D-968E-4579-9318-731607E080BD}" type="presOf" srcId="{B01BFF74-CFB0-49BA-8860-565D4530AA7B}" destId="{1C7E4E25-30C7-42BA-84DA-41707E875BD8}" srcOrd="0" destOrd="0" presId="urn:microsoft.com/office/officeart/2005/8/layout/hierarchy3"/>
    <dgm:cxn modelId="{0DE66C72-89F9-4A60-BBD2-FC7D76C0A8BA}" type="presOf" srcId="{0C40763F-FFDF-4751-A74F-0A6C24456355}" destId="{D5B4E777-3BEC-4A04-B715-0DF14ECDAEFD}" srcOrd="0" destOrd="0" presId="urn:microsoft.com/office/officeart/2005/8/layout/hierarchy3"/>
    <dgm:cxn modelId="{E8977075-78F7-451D-A42A-469D2071BE8C}" type="presOf" srcId="{11938AA2-DAFA-477A-B640-E2D292FB0B73}" destId="{0A6D871B-A201-4C23-AD9E-571898059BA1}" srcOrd="0" destOrd="0" presId="urn:microsoft.com/office/officeart/2005/8/layout/hierarchy3"/>
    <dgm:cxn modelId="{F2033F8D-2CCA-4B41-806C-2E8795DA0790}" srcId="{B757F78A-141A-4D77-B4EF-8ACD22A0D658}" destId="{E9F20E07-D6F4-4BB3-B9D6-EE5A824284F3}" srcOrd="1" destOrd="0" parTransId="{F794FEE6-97B8-4B37-B86F-E9FCA064F4B1}" sibTransId="{F5E7FF43-C522-42C6-AA8C-F848EABF5B59}"/>
    <dgm:cxn modelId="{EA8A7193-6B97-451C-A1B0-654B3DAEFA85}" type="presOf" srcId="{1C420584-3898-4AC0-9CC7-0394E8024D73}" destId="{A913FB5A-79EC-4E98-9789-C54ACAF74B16}" srcOrd="0" destOrd="0" presId="urn:microsoft.com/office/officeart/2005/8/layout/hierarchy3"/>
    <dgm:cxn modelId="{EE0E2997-052E-442C-893E-30C6DCC00374}" type="presOf" srcId="{8328038E-2840-4A24-B1AD-EDE0A0D05425}" destId="{3E0129EB-4074-43A3-9FAC-27D262A87502}" srcOrd="1" destOrd="0" presId="urn:microsoft.com/office/officeart/2005/8/layout/hierarchy3"/>
    <dgm:cxn modelId="{C059229C-1A80-4B37-8D9B-217D599C10DE}" type="presOf" srcId="{E9F20E07-D6F4-4BB3-B9D6-EE5A824284F3}" destId="{0342B0A1-0DE1-4802-9A49-FBE561C3F3F0}" srcOrd="0" destOrd="0" presId="urn:microsoft.com/office/officeart/2005/8/layout/hierarchy3"/>
    <dgm:cxn modelId="{F89139A4-B4B2-40B2-BB66-9493F80B38E8}" type="presOf" srcId="{563B78CF-758E-4C25-9045-14BD6847CB06}" destId="{9DB443EC-D645-43AA-881B-4EB601B9276C}" srcOrd="0" destOrd="0" presId="urn:microsoft.com/office/officeart/2005/8/layout/hierarchy3"/>
    <dgm:cxn modelId="{07A27EB2-B483-4B84-8A0E-AFD330D63355}" srcId="{8328038E-2840-4A24-B1AD-EDE0A0D05425}" destId="{9ABB6541-47E3-4BB4-8FB5-E0FD26283480}" srcOrd="2" destOrd="0" parTransId="{B01BFF74-CFB0-49BA-8860-565D4530AA7B}" sibTransId="{30E4BFAA-E49C-47ED-9559-6486C1D36C7E}"/>
    <dgm:cxn modelId="{BA00FFB6-FF95-4507-8FC2-5B8436D6AF49}" type="presOf" srcId="{563B78CF-758E-4C25-9045-14BD6847CB06}" destId="{14C3FD0A-2AB2-4886-8427-51A066826591}" srcOrd="1" destOrd="0" presId="urn:microsoft.com/office/officeart/2005/8/layout/hierarchy3"/>
    <dgm:cxn modelId="{884957BD-9EB2-4ACA-8ACF-DEB46E419553}" type="presOf" srcId="{394E8429-F4AD-4B6F-8765-3D216EDF90B2}" destId="{2AF4FBD6-5F5F-4E05-B05A-19701D98D08E}" srcOrd="0" destOrd="0" presId="urn:microsoft.com/office/officeart/2005/8/layout/hierarchy3"/>
    <dgm:cxn modelId="{E3FF5CBF-D648-4AF7-8061-71ED687B4EED}" type="presOf" srcId="{36ADC51F-3D79-4DFE-90F8-44D0764C578C}" destId="{3180C170-B999-4669-95FA-07427C00E932}" srcOrd="0" destOrd="0" presId="urn:microsoft.com/office/officeart/2005/8/layout/hierarchy3"/>
    <dgm:cxn modelId="{DD1F93BF-7955-4824-9BFB-B6C70B8B9139}" srcId="{D84E24B5-A292-4949-8B1D-7CC83A401AA4}" destId="{563B78CF-758E-4C25-9045-14BD6847CB06}" srcOrd="0" destOrd="0" parTransId="{E0E1E6D0-4A3A-49CC-9655-CCFAE5226D2B}" sibTransId="{355A9DD5-D023-4632-82C8-504E972DD594}"/>
    <dgm:cxn modelId="{6EB44FC0-94DA-412A-98FA-7EF8AC4457F3}" srcId="{D84E24B5-A292-4949-8B1D-7CC83A401AA4}" destId="{B757F78A-141A-4D77-B4EF-8ACD22A0D658}" srcOrd="1" destOrd="0" parTransId="{B42320A5-C8DF-4E39-965F-E1E083F1D2D9}" sibTransId="{3574DBDF-EDC9-4BDD-B46B-3D7EAA2E675A}"/>
    <dgm:cxn modelId="{B3C4CBCD-C5E8-49E3-8FDF-D29646A09415}" srcId="{B757F78A-141A-4D77-B4EF-8ACD22A0D658}" destId="{36ADC51F-3D79-4DFE-90F8-44D0764C578C}" srcOrd="2" destOrd="0" parTransId="{290EE27B-DA4A-4562-921F-08E5C9175A61}" sibTransId="{96075B2C-00B3-4297-9606-4C7A74D5C076}"/>
    <dgm:cxn modelId="{B5F3D9F5-EDCA-44BA-AE4D-F875D3AE6957}" type="presOf" srcId="{290EE27B-DA4A-4562-921F-08E5C9175A61}" destId="{D8265454-1B1D-40BD-89D5-64020538ABB7}" srcOrd="0" destOrd="0" presId="urn:microsoft.com/office/officeart/2005/8/layout/hierarchy3"/>
    <dgm:cxn modelId="{B4ECC2F8-1141-44A9-A9F8-EFC015C7E912}" type="presOf" srcId="{0ED302A9-91D3-4E6C-A7DE-3A504329D0B1}" destId="{1AD02746-8CE6-48F5-9A32-508A4697B7E3}" srcOrd="0" destOrd="0" presId="urn:microsoft.com/office/officeart/2005/8/layout/hierarchy3"/>
    <dgm:cxn modelId="{BEF0DFF8-2F6E-4BC9-8266-EF7687CFF513}" type="presOf" srcId="{D84E24B5-A292-4949-8B1D-7CC83A401AA4}" destId="{2E29E8F1-3CFA-46F0-9C4D-2C17A795BEBB}" srcOrd="0" destOrd="0" presId="urn:microsoft.com/office/officeart/2005/8/layout/hierarchy3"/>
    <dgm:cxn modelId="{38954FFC-9011-49CD-B654-B366690BD8B0}" srcId="{8328038E-2840-4A24-B1AD-EDE0A0D05425}" destId="{11938AA2-DAFA-477A-B640-E2D292FB0B73}" srcOrd="1" destOrd="0" parTransId="{0ED302A9-91D3-4E6C-A7DE-3A504329D0B1}" sibTransId="{814359E4-D204-40CC-AB35-37090716979D}"/>
    <dgm:cxn modelId="{1F6A03FD-34E2-4850-9AF9-F5720A0568C3}" srcId="{8328038E-2840-4A24-B1AD-EDE0A0D05425}" destId="{1C420584-3898-4AC0-9CC7-0394E8024D73}" srcOrd="0" destOrd="0" parTransId="{C1FF9E72-C7EF-4636-9256-66A1EFA5C9E7}" sibTransId="{8A273545-637D-470A-A68A-CDF81878A559}"/>
    <dgm:cxn modelId="{316E1CD5-CF6D-4372-86FA-7EDE2593C85A}" type="presParOf" srcId="{2E29E8F1-3CFA-46F0-9C4D-2C17A795BEBB}" destId="{C5314582-7BDB-45AB-80B5-60CE49739F02}" srcOrd="0" destOrd="0" presId="urn:microsoft.com/office/officeart/2005/8/layout/hierarchy3"/>
    <dgm:cxn modelId="{86AB0EDC-14A0-4CD3-91D3-3DC29398AFE2}" type="presParOf" srcId="{C5314582-7BDB-45AB-80B5-60CE49739F02}" destId="{1AC82608-713D-4735-9E08-35D13090049F}" srcOrd="0" destOrd="0" presId="urn:microsoft.com/office/officeart/2005/8/layout/hierarchy3"/>
    <dgm:cxn modelId="{789CDABF-8C44-4099-9E6B-F962888E9977}" type="presParOf" srcId="{1AC82608-713D-4735-9E08-35D13090049F}" destId="{9DB443EC-D645-43AA-881B-4EB601B9276C}" srcOrd="0" destOrd="0" presId="urn:microsoft.com/office/officeart/2005/8/layout/hierarchy3"/>
    <dgm:cxn modelId="{B582DC7B-929F-4D4B-9BD0-80D6900742C6}" type="presParOf" srcId="{1AC82608-713D-4735-9E08-35D13090049F}" destId="{14C3FD0A-2AB2-4886-8427-51A066826591}" srcOrd="1" destOrd="0" presId="urn:microsoft.com/office/officeart/2005/8/layout/hierarchy3"/>
    <dgm:cxn modelId="{1055E9B3-3391-4F64-BF52-93674C937F90}" type="presParOf" srcId="{C5314582-7BDB-45AB-80B5-60CE49739F02}" destId="{1286BAD5-8DF9-461F-881F-7F02942931D8}" srcOrd="1" destOrd="0" presId="urn:microsoft.com/office/officeart/2005/8/layout/hierarchy3"/>
    <dgm:cxn modelId="{6633E38E-0B57-482E-A956-E23086537D30}" type="presParOf" srcId="{2E29E8F1-3CFA-46F0-9C4D-2C17A795BEBB}" destId="{38F2E85F-3B58-454F-9BE3-BB7956D24C1C}" srcOrd="1" destOrd="0" presId="urn:microsoft.com/office/officeart/2005/8/layout/hierarchy3"/>
    <dgm:cxn modelId="{423D7305-2D52-4F08-8F84-A88C217B2D78}" type="presParOf" srcId="{38F2E85F-3B58-454F-9BE3-BB7956D24C1C}" destId="{47DE91B2-2514-49F1-9054-B3A00BB8C0E0}" srcOrd="0" destOrd="0" presId="urn:microsoft.com/office/officeart/2005/8/layout/hierarchy3"/>
    <dgm:cxn modelId="{ED24743F-1885-4380-BC48-9B7A7ECD8B16}" type="presParOf" srcId="{47DE91B2-2514-49F1-9054-B3A00BB8C0E0}" destId="{5BD499DB-C050-4E99-BDF1-BB46BA3B3BDE}" srcOrd="0" destOrd="0" presId="urn:microsoft.com/office/officeart/2005/8/layout/hierarchy3"/>
    <dgm:cxn modelId="{58FAB95A-695D-4D7D-BFCC-FC38E29A9023}" type="presParOf" srcId="{47DE91B2-2514-49F1-9054-B3A00BB8C0E0}" destId="{55F98A70-A44F-4A10-B8D4-2F0833EFD087}" srcOrd="1" destOrd="0" presId="urn:microsoft.com/office/officeart/2005/8/layout/hierarchy3"/>
    <dgm:cxn modelId="{F5F30EE1-1607-4CEE-A568-091C9DE7F0D7}" type="presParOf" srcId="{38F2E85F-3B58-454F-9BE3-BB7956D24C1C}" destId="{78E4A2C7-1F43-41D9-80E3-1A33F089C223}" srcOrd="1" destOrd="0" presId="urn:microsoft.com/office/officeart/2005/8/layout/hierarchy3"/>
    <dgm:cxn modelId="{4A001B84-A6A7-4AE1-8F6F-10493E38E460}" type="presParOf" srcId="{78E4A2C7-1F43-41D9-80E3-1A33F089C223}" destId="{2AF4FBD6-5F5F-4E05-B05A-19701D98D08E}" srcOrd="0" destOrd="0" presId="urn:microsoft.com/office/officeart/2005/8/layout/hierarchy3"/>
    <dgm:cxn modelId="{333E92F9-4C97-4B83-8542-5B1EE8C3DA93}" type="presParOf" srcId="{78E4A2C7-1F43-41D9-80E3-1A33F089C223}" destId="{D5B4E777-3BEC-4A04-B715-0DF14ECDAEFD}" srcOrd="1" destOrd="0" presId="urn:microsoft.com/office/officeart/2005/8/layout/hierarchy3"/>
    <dgm:cxn modelId="{EFFC758B-8F08-42A3-9998-E32FD897BAB8}" type="presParOf" srcId="{78E4A2C7-1F43-41D9-80E3-1A33F089C223}" destId="{82E3969A-6582-4585-9374-0427D3ABC48A}" srcOrd="2" destOrd="0" presId="urn:microsoft.com/office/officeart/2005/8/layout/hierarchy3"/>
    <dgm:cxn modelId="{F01958D0-0002-4254-9CDA-4BD946065751}" type="presParOf" srcId="{78E4A2C7-1F43-41D9-80E3-1A33F089C223}" destId="{0342B0A1-0DE1-4802-9A49-FBE561C3F3F0}" srcOrd="3" destOrd="0" presId="urn:microsoft.com/office/officeart/2005/8/layout/hierarchy3"/>
    <dgm:cxn modelId="{10259DF8-891D-4A5F-940C-08488EEC48B6}" type="presParOf" srcId="{78E4A2C7-1F43-41D9-80E3-1A33F089C223}" destId="{D8265454-1B1D-40BD-89D5-64020538ABB7}" srcOrd="4" destOrd="0" presId="urn:microsoft.com/office/officeart/2005/8/layout/hierarchy3"/>
    <dgm:cxn modelId="{6EFCA02B-DD1C-4976-AA9D-BFFC79DB28D2}" type="presParOf" srcId="{78E4A2C7-1F43-41D9-80E3-1A33F089C223}" destId="{3180C170-B999-4669-95FA-07427C00E932}" srcOrd="5" destOrd="0" presId="urn:microsoft.com/office/officeart/2005/8/layout/hierarchy3"/>
    <dgm:cxn modelId="{646EA4D7-FAAD-4891-B22E-F540C5C1DD88}" type="presParOf" srcId="{2E29E8F1-3CFA-46F0-9C4D-2C17A795BEBB}" destId="{418A0019-00C1-40E4-9E7B-8B746E694B5A}" srcOrd="2" destOrd="0" presId="urn:microsoft.com/office/officeart/2005/8/layout/hierarchy3"/>
    <dgm:cxn modelId="{44D46640-D2EC-4D27-92A3-C0ACDA911E2C}" type="presParOf" srcId="{418A0019-00C1-40E4-9E7B-8B746E694B5A}" destId="{D9F7B302-CEEE-47E9-9A11-86D8C4F2A69A}" srcOrd="0" destOrd="0" presId="urn:microsoft.com/office/officeart/2005/8/layout/hierarchy3"/>
    <dgm:cxn modelId="{8D4D3B33-C580-44AD-AC48-693548EE635C}" type="presParOf" srcId="{D9F7B302-CEEE-47E9-9A11-86D8C4F2A69A}" destId="{DBD1EC0F-B81C-42C1-A665-E58A4AF86189}" srcOrd="0" destOrd="0" presId="urn:microsoft.com/office/officeart/2005/8/layout/hierarchy3"/>
    <dgm:cxn modelId="{D72386D2-B918-4031-8157-B309C8176266}" type="presParOf" srcId="{D9F7B302-CEEE-47E9-9A11-86D8C4F2A69A}" destId="{3E0129EB-4074-43A3-9FAC-27D262A87502}" srcOrd="1" destOrd="0" presId="urn:microsoft.com/office/officeart/2005/8/layout/hierarchy3"/>
    <dgm:cxn modelId="{12032BEA-32D2-4A9F-84C9-FCC89AF90A01}" type="presParOf" srcId="{418A0019-00C1-40E4-9E7B-8B746E694B5A}" destId="{786FE4A1-92B4-48C5-B348-AB224B33FE1C}" srcOrd="1" destOrd="0" presId="urn:microsoft.com/office/officeart/2005/8/layout/hierarchy3"/>
    <dgm:cxn modelId="{EAB365AE-2465-446A-B057-841A162D31D0}" type="presParOf" srcId="{786FE4A1-92B4-48C5-B348-AB224B33FE1C}" destId="{2D9476A1-246A-432B-BAFD-3F58E7C71233}" srcOrd="0" destOrd="0" presId="urn:microsoft.com/office/officeart/2005/8/layout/hierarchy3"/>
    <dgm:cxn modelId="{EE769857-353A-41D7-820C-8CC8795245D1}" type="presParOf" srcId="{786FE4A1-92B4-48C5-B348-AB224B33FE1C}" destId="{A913FB5A-79EC-4E98-9789-C54ACAF74B16}" srcOrd="1" destOrd="0" presId="urn:microsoft.com/office/officeart/2005/8/layout/hierarchy3"/>
    <dgm:cxn modelId="{0F53AE47-3045-42B4-A431-0D55011E17C9}" type="presParOf" srcId="{786FE4A1-92B4-48C5-B348-AB224B33FE1C}" destId="{1AD02746-8CE6-48F5-9A32-508A4697B7E3}" srcOrd="2" destOrd="0" presId="urn:microsoft.com/office/officeart/2005/8/layout/hierarchy3"/>
    <dgm:cxn modelId="{D08B4E09-38FC-40B1-80DC-3A53A7CFF8C7}" type="presParOf" srcId="{786FE4A1-92B4-48C5-B348-AB224B33FE1C}" destId="{0A6D871B-A201-4C23-AD9E-571898059BA1}" srcOrd="3" destOrd="0" presId="urn:microsoft.com/office/officeart/2005/8/layout/hierarchy3"/>
    <dgm:cxn modelId="{A9E11228-256D-436C-A1B9-3EFB0886C639}" type="presParOf" srcId="{786FE4A1-92B4-48C5-B348-AB224B33FE1C}" destId="{1C7E4E25-30C7-42BA-84DA-41707E875BD8}" srcOrd="4" destOrd="0" presId="urn:microsoft.com/office/officeart/2005/8/layout/hierarchy3"/>
    <dgm:cxn modelId="{661B58DA-3365-44EC-9F1B-F26E462A4054}" type="presParOf" srcId="{786FE4A1-92B4-48C5-B348-AB224B33FE1C}" destId="{B5C1C09D-7006-4A63-B369-87761030A2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E24B5-A292-4949-8B1D-7CC83A401A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B78CF-758E-4C25-9045-14BD6847CB06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vert270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Устройства</a:t>
          </a:r>
        </a:p>
      </dgm:t>
    </dgm:pt>
    <dgm:pt modelId="{E0E1E6D0-4A3A-49CC-9655-CCFAE5226D2B}" type="parTrans" cxnId="{DD1F93BF-7955-4824-9BFB-B6C70B8B9139}">
      <dgm:prSet/>
      <dgm:spPr/>
      <dgm:t>
        <a:bodyPr/>
        <a:lstStyle/>
        <a:p>
          <a:endParaRPr lang="ru-RU" sz="1600" b="1"/>
        </a:p>
      </dgm:t>
    </dgm:pt>
    <dgm:pt modelId="{355A9DD5-D023-4632-82C8-504E972DD594}" type="sibTrans" cxnId="{DD1F93BF-7955-4824-9BFB-B6C70B8B9139}">
      <dgm:prSet/>
      <dgm:spPr/>
      <dgm:t>
        <a:bodyPr/>
        <a:lstStyle/>
        <a:p>
          <a:endParaRPr lang="ru-RU" sz="1600" b="1"/>
        </a:p>
      </dgm:t>
    </dgm:pt>
    <dgm:pt modelId="{0C40763F-FFDF-4751-A74F-0A6C24456355}">
      <dgm:prSet phldrT="[Текст]" custT="1"/>
      <dgm:spPr/>
      <dgm:t>
        <a:bodyPr/>
        <a:lstStyle/>
        <a:p>
          <a:pPr>
            <a:buFont typeface="+mj-lt"/>
            <a:buAutoNum type="romanLcParenBoth"/>
          </a:pPr>
          <a:r>
            <a:rPr lang="ru-RU" sz="1600" b="1" dirty="0"/>
            <a:t>Снятие характеристик с датчиков</a:t>
          </a:r>
        </a:p>
      </dgm:t>
    </dgm:pt>
    <dgm:pt modelId="{394E8429-F4AD-4B6F-8765-3D216EDF90B2}" type="parTrans" cxnId="{7612AA0E-B3F0-4992-8EF8-A2A81F140B6D}">
      <dgm:prSet/>
      <dgm:spPr/>
      <dgm:t>
        <a:bodyPr/>
        <a:lstStyle/>
        <a:p>
          <a:endParaRPr lang="ru-RU" sz="1600" b="1"/>
        </a:p>
      </dgm:t>
    </dgm:pt>
    <dgm:pt modelId="{8E70E271-B446-42DE-B646-809B4124B834}" type="sibTrans" cxnId="{7612AA0E-B3F0-4992-8EF8-A2A81F140B6D}">
      <dgm:prSet/>
      <dgm:spPr/>
      <dgm:t>
        <a:bodyPr/>
        <a:lstStyle/>
        <a:p>
          <a:endParaRPr lang="ru-RU" sz="1600" b="1"/>
        </a:p>
      </dgm:t>
    </dgm:pt>
    <dgm:pt modelId="{E9F20E07-D6F4-4BB3-B9D6-EE5A824284F3}">
      <dgm:prSet phldrT="[Текст]" custT="1"/>
      <dgm:spPr/>
      <dgm:t>
        <a:bodyPr/>
        <a:lstStyle/>
        <a:p>
          <a:pPr>
            <a:buFont typeface="+mj-lt"/>
            <a:buAutoNum type="romanLcParenBoth"/>
          </a:pPr>
          <a:r>
            <a:rPr lang="ru-RU" sz="1600" b="1" dirty="0"/>
            <a:t>Учет значений соседних датчиков </a:t>
          </a:r>
        </a:p>
      </dgm:t>
    </dgm:pt>
    <dgm:pt modelId="{F794FEE6-97B8-4B37-B86F-E9FCA064F4B1}" type="parTrans" cxnId="{F2033F8D-2CCA-4B41-806C-2E8795DA0790}">
      <dgm:prSet/>
      <dgm:spPr/>
      <dgm:t>
        <a:bodyPr/>
        <a:lstStyle/>
        <a:p>
          <a:endParaRPr lang="ru-RU" sz="1600" b="1"/>
        </a:p>
      </dgm:t>
    </dgm:pt>
    <dgm:pt modelId="{F5E7FF43-C522-42C6-AA8C-F848EABF5B59}" type="sibTrans" cxnId="{F2033F8D-2CCA-4B41-806C-2E8795DA0790}">
      <dgm:prSet/>
      <dgm:spPr/>
      <dgm:t>
        <a:bodyPr/>
        <a:lstStyle/>
        <a:p>
          <a:endParaRPr lang="ru-RU" sz="1600" b="1"/>
        </a:p>
      </dgm:t>
    </dgm:pt>
    <dgm:pt modelId="{BE661062-BAE3-4A08-B31F-CA915F5BD431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/>
            <a:t>Туманные вычисления</a:t>
          </a:r>
        </a:p>
      </dgm:t>
    </dgm:pt>
    <dgm:pt modelId="{21A65729-78B3-4BEC-ACE8-20A4180746B7}" type="parTrans" cxnId="{BC842C6F-A4C6-441C-999F-11D306915460}">
      <dgm:prSet/>
      <dgm:spPr/>
      <dgm:t>
        <a:bodyPr/>
        <a:lstStyle/>
        <a:p>
          <a:endParaRPr lang="ru-RU" sz="1600" b="1"/>
        </a:p>
      </dgm:t>
    </dgm:pt>
    <dgm:pt modelId="{600784D4-5DD3-4A3C-A811-1F9C28D2BF67}" type="sibTrans" cxnId="{BC842C6F-A4C6-441C-999F-11D306915460}">
      <dgm:prSet/>
      <dgm:spPr/>
      <dgm:t>
        <a:bodyPr/>
        <a:lstStyle/>
        <a:p>
          <a:endParaRPr lang="ru-RU" sz="1600" b="1"/>
        </a:p>
      </dgm:t>
    </dgm:pt>
    <dgm:pt modelId="{D5B977D5-420B-48B1-BD2D-D8548701E89E}">
      <dgm:prSet phldrT="[Текст]" custT="1"/>
      <dgm:spPr/>
      <dgm:t>
        <a:bodyPr/>
        <a:lstStyle/>
        <a:p>
          <a:r>
            <a:rPr lang="ru-RU" sz="1600" b="1" dirty="0"/>
            <a:t>Предобработка «умной вещи»</a:t>
          </a:r>
        </a:p>
      </dgm:t>
    </dgm:pt>
    <dgm:pt modelId="{031FCBD7-B68C-43B7-84D4-365E59FC4199}" type="parTrans" cxnId="{3866F75F-8E9D-4332-8C6F-FBC8082AE4A7}">
      <dgm:prSet/>
      <dgm:spPr/>
      <dgm:t>
        <a:bodyPr/>
        <a:lstStyle/>
        <a:p>
          <a:endParaRPr lang="ru-RU" sz="1600" b="1"/>
        </a:p>
      </dgm:t>
    </dgm:pt>
    <dgm:pt modelId="{DA39B376-8451-484E-B678-8CAB43CCF5D0}" type="sibTrans" cxnId="{3866F75F-8E9D-4332-8C6F-FBC8082AE4A7}">
      <dgm:prSet/>
      <dgm:spPr/>
      <dgm:t>
        <a:bodyPr/>
        <a:lstStyle/>
        <a:p>
          <a:endParaRPr lang="ru-RU" sz="1600" b="1"/>
        </a:p>
      </dgm:t>
    </dgm:pt>
    <dgm:pt modelId="{8328038E-2840-4A24-B1AD-EDE0A0D05425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Облачные вычисления</a:t>
          </a:r>
        </a:p>
      </dgm:t>
    </dgm:pt>
    <dgm:pt modelId="{78E3A69E-9FD1-4EA2-9E09-B05B9F4257D7}" type="parTrans" cxnId="{C57B8135-6F90-4730-9EA5-8E3F320089FB}">
      <dgm:prSet/>
      <dgm:spPr/>
      <dgm:t>
        <a:bodyPr/>
        <a:lstStyle/>
        <a:p>
          <a:endParaRPr lang="ru-RU" sz="1600" b="1"/>
        </a:p>
      </dgm:t>
    </dgm:pt>
    <dgm:pt modelId="{9BF91C14-F54E-4F92-A8E4-8F6E9B6DE54F}" type="sibTrans" cxnId="{C57B8135-6F90-4730-9EA5-8E3F320089FB}">
      <dgm:prSet/>
      <dgm:spPr/>
      <dgm:t>
        <a:bodyPr/>
        <a:lstStyle/>
        <a:p>
          <a:endParaRPr lang="ru-RU" sz="1600" b="1"/>
        </a:p>
      </dgm:t>
    </dgm:pt>
    <dgm:pt modelId="{36ADC51F-3D79-4DFE-90F8-44D0764C578C}">
      <dgm:prSet custT="1"/>
      <dgm:spPr/>
      <dgm:t>
        <a:bodyPr/>
        <a:lstStyle/>
        <a:p>
          <a:pPr>
            <a:buFont typeface="+mj-lt"/>
            <a:buAutoNum type="romanLcParenBoth"/>
          </a:pPr>
          <a:r>
            <a:rPr lang="ru-RU" sz="1600" b="1" dirty="0"/>
            <a:t>Вычисление средних значений</a:t>
          </a:r>
        </a:p>
      </dgm:t>
    </dgm:pt>
    <dgm:pt modelId="{290EE27B-DA4A-4562-921F-08E5C9175A61}" type="parTrans" cxnId="{B3C4CBCD-C5E8-49E3-8FDF-D29646A09415}">
      <dgm:prSet/>
      <dgm:spPr/>
      <dgm:t>
        <a:bodyPr/>
        <a:lstStyle/>
        <a:p>
          <a:endParaRPr lang="ru-RU" sz="1600" b="1"/>
        </a:p>
      </dgm:t>
    </dgm:pt>
    <dgm:pt modelId="{96075B2C-00B3-4297-9606-4C7A74D5C076}" type="sibTrans" cxnId="{B3C4CBCD-C5E8-49E3-8FDF-D29646A09415}">
      <dgm:prSet/>
      <dgm:spPr/>
      <dgm:t>
        <a:bodyPr/>
        <a:lstStyle/>
        <a:p>
          <a:endParaRPr lang="ru-RU" sz="1600" b="1"/>
        </a:p>
      </dgm:t>
    </dgm:pt>
    <dgm:pt modelId="{19975F50-2EC7-4FF0-BC6A-812B20192BC4}">
      <dgm:prSet custT="1"/>
      <dgm:spPr/>
      <dgm:t>
        <a:bodyPr/>
        <a:lstStyle/>
        <a:p>
          <a:r>
            <a:rPr lang="ru-RU" sz="1600" b="1" dirty="0"/>
            <a:t>Приятие решений с учетом соседних «умных вещей»</a:t>
          </a:r>
        </a:p>
      </dgm:t>
    </dgm:pt>
    <dgm:pt modelId="{A2936AB9-4F19-4630-8EC4-789CB7EAC6B9}" type="parTrans" cxnId="{1E80D30A-E521-4362-AE71-66B43180FE19}">
      <dgm:prSet/>
      <dgm:spPr/>
      <dgm:t>
        <a:bodyPr/>
        <a:lstStyle/>
        <a:p>
          <a:endParaRPr lang="ru-RU" sz="1600" b="1"/>
        </a:p>
      </dgm:t>
    </dgm:pt>
    <dgm:pt modelId="{CB0A889D-A63A-496D-9E70-EE21F468BE1C}" type="sibTrans" cxnId="{1E80D30A-E521-4362-AE71-66B43180FE19}">
      <dgm:prSet/>
      <dgm:spPr/>
      <dgm:t>
        <a:bodyPr/>
        <a:lstStyle/>
        <a:p>
          <a:endParaRPr lang="ru-RU" sz="1600" b="1"/>
        </a:p>
      </dgm:t>
    </dgm:pt>
    <dgm:pt modelId="{7F3326AD-7278-4EAC-B0E8-C49F939985EE}">
      <dgm:prSet custT="1"/>
      <dgm:spPr/>
      <dgm:t>
        <a:bodyPr/>
        <a:lstStyle/>
        <a:p>
          <a:r>
            <a:rPr lang="ru-RU" sz="1600" b="1" dirty="0"/>
            <a:t>Принятие решений поставщиком услуги</a:t>
          </a:r>
        </a:p>
      </dgm:t>
    </dgm:pt>
    <dgm:pt modelId="{1C1F52B5-4E52-40A1-8CFB-91FC5C92F2F4}" type="parTrans" cxnId="{88B3F6E9-AB8B-4A70-9DC4-60BBB86F4307}">
      <dgm:prSet/>
      <dgm:spPr/>
      <dgm:t>
        <a:bodyPr/>
        <a:lstStyle/>
        <a:p>
          <a:endParaRPr lang="ru-RU" sz="1600" b="1"/>
        </a:p>
      </dgm:t>
    </dgm:pt>
    <dgm:pt modelId="{FFAADF67-C4C3-4C6A-9EEF-EEE917F3A826}" type="sibTrans" cxnId="{88B3F6E9-AB8B-4A70-9DC4-60BBB86F4307}">
      <dgm:prSet/>
      <dgm:spPr/>
      <dgm:t>
        <a:bodyPr/>
        <a:lstStyle/>
        <a:p>
          <a:endParaRPr lang="ru-RU" sz="1600" b="1"/>
        </a:p>
      </dgm:t>
    </dgm:pt>
    <dgm:pt modelId="{1C420584-3898-4AC0-9CC7-0394E8024D73}">
      <dgm:prSet phldrT="[Текст]" custT="1"/>
      <dgm:spPr/>
      <dgm:t>
        <a:bodyPr/>
        <a:lstStyle/>
        <a:p>
          <a:r>
            <a:rPr lang="ru-RU" sz="1600" b="1" dirty="0"/>
            <a:t>Хранение данных</a:t>
          </a:r>
        </a:p>
      </dgm:t>
    </dgm:pt>
    <dgm:pt modelId="{C1FF9E72-C7EF-4636-9256-66A1EFA5C9E7}" type="parTrans" cxnId="{1F6A03FD-34E2-4850-9AF9-F5720A0568C3}">
      <dgm:prSet/>
      <dgm:spPr/>
      <dgm:t>
        <a:bodyPr/>
        <a:lstStyle/>
        <a:p>
          <a:endParaRPr lang="ru-RU" sz="1600" b="1"/>
        </a:p>
      </dgm:t>
    </dgm:pt>
    <dgm:pt modelId="{8A273545-637D-470A-A68A-CDF81878A559}" type="sibTrans" cxnId="{1F6A03FD-34E2-4850-9AF9-F5720A0568C3}">
      <dgm:prSet/>
      <dgm:spPr/>
      <dgm:t>
        <a:bodyPr/>
        <a:lstStyle/>
        <a:p>
          <a:endParaRPr lang="ru-RU" sz="1600" b="1"/>
        </a:p>
      </dgm:t>
    </dgm:pt>
    <dgm:pt modelId="{11938AA2-DAFA-477A-B640-E2D292FB0B73}">
      <dgm:prSet custT="1"/>
      <dgm:spPr/>
      <dgm:t>
        <a:bodyPr/>
        <a:lstStyle/>
        <a:p>
          <a:r>
            <a:rPr lang="ru-RU" sz="1600" b="1" dirty="0"/>
            <a:t>Извлечение знаний</a:t>
          </a:r>
        </a:p>
      </dgm:t>
    </dgm:pt>
    <dgm:pt modelId="{0ED302A9-91D3-4E6C-A7DE-3A504329D0B1}" type="parTrans" cxnId="{38954FFC-9011-49CD-B654-B366690BD8B0}">
      <dgm:prSet/>
      <dgm:spPr/>
      <dgm:t>
        <a:bodyPr/>
        <a:lstStyle/>
        <a:p>
          <a:endParaRPr lang="ru-RU" sz="1600" b="1"/>
        </a:p>
      </dgm:t>
    </dgm:pt>
    <dgm:pt modelId="{814359E4-D204-40CC-AB35-37090716979D}" type="sibTrans" cxnId="{38954FFC-9011-49CD-B654-B366690BD8B0}">
      <dgm:prSet/>
      <dgm:spPr/>
      <dgm:t>
        <a:bodyPr/>
        <a:lstStyle/>
        <a:p>
          <a:endParaRPr lang="ru-RU" sz="1600" b="1"/>
        </a:p>
      </dgm:t>
    </dgm:pt>
    <dgm:pt modelId="{9ABB6541-47E3-4BB4-8FB5-E0FD26283480}">
      <dgm:prSet custT="1"/>
      <dgm:spPr/>
      <dgm:t>
        <a:bodyPr/>
        <a:lstStyle/>
        <a:p>
          <a:r>
            <a:rPr lang="ru-RU" sz="1600" b="1" dirty="0"/>
            <a:t>Холодная аналитика</a:t>
          </a:r>
        </a:p>
      </dgm:t>
    </dgm:pt>
    <dgm:pt modelId="{B01BFF74-CFB0-49BA-8860-565D4530AA7B}" type="parTrans" cxnId="{07A27EB2-B483-4B84-8A0E-AFD330D63355}">
      <dgm:prSet/>
      <dgm:spPr/>
      <dgm:t>
        <a:bodyPr/>
        <a:lstStyle/>
        <a:p>
          <a:endParaRPr lang="ru-RU" sz="1600" b="1"/>
        </a:p>
      </dgm:t>
    </dgm:pt>
    <dgm:pt modelId="{30E4BFAA-E49C-47ED-9559-6486C1D36C7E}" type="sibTrans" cxnId="{07A27EB2-B483-4B84-8A0E-AFD330D63355}">
      <dgm:prSet/>
      <dgm:spPr/>
      <dgm:t>
        <a:bodyPr/>
        <a:lstStyle/>
        <a:p>
          <a:endParaRPr lang="ru-RU" sz="1600" b="1"/>
        </a:p>
      </dgm:t>
    </dgm:pt>
    <dgm:pt modelId="{B757F78A-141A-4D77-B4EF-8ACD22A0D658}">
      <dgm:prSet phldrT="[Текст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Граничные вычисления</a:t>
          </a:r>
        </a:p>
      </dgm:t>
    </dgm:pt>
    <dgm:pt modelId="{B42320A5-C8DF-4E39-965F-E1E083F1D2D9}" type="parTrans" cxnId="{6EB44FC0-94DA-412A-98FA-7EF8AC4457F3}">
      <dgm:prSet/>
      <dgm:spPr/>
      <dgm:t>
        <a:bodyPr/>
        <a:lstStyle/>
        <a:p>
          <a:endParaRPr lang="ru-RU" sz="1600"/>
        </a:p>
      </dgm:t>
    </dgm:pt>
    <dgm:pt modelId="{3574DBDF-EDC9-4BDD-B46B-3D7EAA2E675A}" type="sibTrans" cxnId="{6EB44FC0-94DA-412A-98FA-7EF8AC4457F3}">
      <dgm:prSet/>
      <dgm:spPr/>
      <dgm:t>
        <a:bodyPr/>
        <a:lstStyle/>
        <a:p>
          <a:endParaRPr lang="ru-RU" sz="1600"/>
        </a:p>
      </dgm:t>
    </dgm:pt>
    <dgm:pt modelId="{2E29E8F1-3CFA-46F0-9C4D-2C17A795BEBB}" type="pres">
      <dgm:prSet presAssocID="{D84E24B5-A292-4949-8B1D-7CC83A401A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314582-7BDB-45AB-80B5-60CE49739F02}" type="pres">
      <dgm:prSet presAssocID="{563B78CF-758E-4C25-9045-14BD6847CB06}" presName="root" presStyleCnt="0"/>
      <dgm:spPr/>
    </dgm:pt>
    <dgm:pt modelId="{1AC82608-713D-4735-9E08-35D13090049F}" type="pres">
      <dgm:prSet presAssocID="{563B78CF-758E-4C25-9045-14BD6847CB06}" presName="rootComposite" presStyleCnt="0"/>
      <dgm:spPr/>
    </dgm:pt>
    <dgm:pt modelId="{9DB443EC-D645-43AA-881B-4EB601B9276C}" type="pres">
      <dgm:prSet presAssocID="{563B78CF-758E-4C25-9045-14BD6847CB06}" presName="rootText" presStyleLbl="node1" presStyleIdx="0" presStyleCnt="4" custScaleX="61933" custScaleY="465808"/>
      <dgm:spPr>
        <a:xfrm>
          <a:off x="92764" y="1168"/>
          <a:ext cx="1427595" cy="593397"/>
        </a:xfrm>
        <a:prstGeom prst="roundRect">
          <a:avLst>
            <a:gd name="adj" fmla="val 10000"/>
          </a:avLst>
        </a:prstGeom>
      </dgm:spPr>
    </dgm:pt>
    <dgm:pt modelId="{14C3FD0A-2AB2-4886-8427-51A066826591}" type="pres">
      <dgm:prSet presAssocID="{563B78CF-758E-4C25-9045-14BD6847CB06}" presName="rootConnector" presStyleLbl="node1" presStyleIdx="0" presStyleCnt="4"/>
      <dgm:spPr/>
    </dgm:pt>
    <dgm:pt modelId="{1286BAD5-8DF9-461F-881F-7F02942931D8}" type="pres">
      <dgm:prSet presAssocID="{563B78CF-758E-4C25-9045-14BD6847CB06}" presName="childShape" presStyleCnt="0"/>
      <dgm:spPr/>
    </dgm:pt>
    <dgm:pt modelId="{38F2E85F-3B58-454F-9BE3-BB7956D24C1C}" type="pres">
      <dgm:prSet presAssocID="{B757F78A-141A-4D77-B4EF-8ACD22A0D658}" presName="root" presStyleCnt="0"/>
      <dgm:spPr/>
    </dgm:pt>
    <dgm:pt modelId="{47DE91B2-2514-49F1-9054-B3A00BB8C0E0}" type="pres">
      <dgm:prSet presAssocID="{B757F78A-141A-4D77-B4EF-8ACD22A0D658}" presName="rootComposite" presStyleCnt="0"/>
      <dgm:spPr/>
    </dgm:pt>
    <dgm:pt modelId="{5BD499DB-C050-4E99-BDF1-BB46BA3B3BDE}" type="pres">
      <dgm:prSet presAssocID="{B757F78A-141A-4D77-B4EF-8ACD22A0D658}" presName="rootText" presStyleLbl="node1" presStyleIdx="1" presStyleCnt="4" custScaleX="140084"/>
      <dgm:spPr/>
    </dgm:pt>
    <dgm:pt modelId="{55F98A70-A44F-4A10-B8D4-2F0833EFD087}" type="pres">
      <dgm:prSet presAssocID="{B757F78A-141A-4D77-B4EF-8ACD22A0D658}" presName="rootConnector" presStyleLbl="node1" presStyleIdx="1" presStyleCnt="4"/>
      <dgm:spPr/>
    </dgm:pt>
    <dgm:pt modelId="{78E4A2C7-1F43-41D9-80E3-1A33F089C223}" type="pres">
      <dgm:prSet presAssocID="{B757F78A-141A-4D77-B4EF-8ACD22A0D658}" presName="childShape" presStyleCnt="0"/>
      <dgm:spPr/>
    </dgm:pt>
    <dgm:pt modelId="{2AF4FBD6-5F5F-4E05-B05A-19701D98D08E}" type="pres">
      <dgm:prSet presAssocID="{394E8429-F4AD-4B6F-8765-3D216EDF90B2}" presName="Name13" presStyleLbl="parChTrans1D2" presStyleIdx="0" presStyleCnt="9"/>
      <dgm:spPr/>
    </dgm:pt>
    <dgm:pt modelId="{D5B4E777-3BEC-4A04-B715-0DF14ECDAEFD}" type="pres">
      <dgm:prSet presAssocID="{0C40763F-FFDF-4751-A74F-0A6C24456355}" presName="childText" presStyleLbl="bgAcc1" presStyleIdx="0" presStyleCnt="9" custScaleX="160848">
        <dgm:presLayoutVars>
          <dgm:bulletEnabled val="1"/>
        </dgm:presLayoutVars>
      </dgm:prSet>
      <dgm:spPr/>
    </dgm:pt>
    <dgm:pt modelId="{82E3969A-6582-4585-9374-0427D3ABC48A}" type="pres">
      <dgm:prSet presAssocID="{F794FEE6-97B8-4B37-B86F-E9FCA064F4B1}" presName="Name13" presStyleLbl="parChTrans1D2" presStyleIdx="1" presStyleCnt="9"/>
      <dgm:spPr/>
    </dgm:pt>
    <dgm:pt modelId="{0342B0A1-0DE1-4802-9A49-FBE561C3F3F0}" type="pres">
      <dgm:prSet presAssocID="{E9F20E07-D6F4-4BB3-B9D6-EE5A824284F3}" presName="childText" presStyleLbl="bgAcc1" presStyleIdx="1" presStyleCnt="9" custScaleX="160848">
        <dgm:presLayoutVars>
          <dgm:bulletEnabled val="1"/>
        </dgm:presLayoutVars>
      </dgm:prSet>
      <dgm:spPr/>
    </dgm:pt>
    <dgm:pt modelId="{D8265454-1B1D-40BD-89D5-64020538ABB7}" type="pres">
      <dgm:prSet presAssocID="{290EE27B-DA4A-4562-921F-08E5C9175A61}" presName="Name13" presStyleLbl="parChTrans1D2" presStyleIdx="2" presStyleCnt="9"/>
      <dgm:spPr/>
    </dgm:pt>
    <dgm:pt modelId="{3180C170-B999-4669-95FA-07427C00E932}" type="pres">
      <dgm:prSet presAssocID="{36ADC51F-3D79-4DFE-90F8-44D0764C578C}" presName="childText" presStyleLbl="bgAcc1" presStyleIdx="2" presStyleCnt="9" custScaleX="160848">
        <dgm:presLayoutVars>
          <dgm:bulletEnabled val="1"/>
        </dgm:presLayoutVars>
      </dgm:prSet>
      <dgm:spPr/>
    </dgm:pt>
    <dgm:pt modelId="{F5F76269-4B3F-4DDB-A944-CACAF1549447}" type="pres">
      <dgm:prSet presAssocID="{BE661062-BAE3-4A08-B31F-CA915F5BD431}" presName="root" presStyleCnt="0"/>
      <dgm:spPr/>
    </dgm:pt>
    <dgm:pt modelId="{766A2C98-57AF-4436-B835-FC569F025784}" type="pres">
      <dgm:prSet presAssocID="{BE661062-BAE3-4A08-B31F-CA915F5BD431}" presName="rootComposite" presStyleCnt="0"/>
      <dgm:spPr/>
    </dgm:pt>
    <dgm:pt modelId="{B4E1F66E-16B0-4915-ABC8-120435DD2044}" type="pres">
      <dgm:prSet presAssocID="{BE661062-BAE3-4A08-B31F-CA915F5BD431}" presName="rootText" presStyleLbl="node1" presStyleIdx="2" presStyleCnt="4" custScaleX="145552"/>
      <dgm:spPr/>
    </dgm:pt>
    <dgm:pt modelId="{2747FBEE-5EB7-4358-988F-466D27978A80}" type="pres">
      <dgm:prSet presAssocID="{BE661062-BAE3-4A08-B31F-CA915F5BD431}" presName="rootConnector" presStyleLbl="node1" presStyleIdx="2" presStyleCnt="4"/>
      <dgm:spPr/>
    </dgm:pt>
    <dgm:pt modelId="{3E41E575-E925-4879-AFE2-F0385FB99D74}" type="pres">
      <dgm:prSet presAssocID="{BE661062-BAE3-4A08-B31F-CA915F5BD431}" presName="childShape" presStyleCnt="0"/>
      <dgm:spPr/>
    </dgm:pt>
    <dgm:pt modelId="{6195F637-8AE0-48B6-831D-A506216F853F}" type="pres">
      <dgm:prSet presAssocID="{031FCBD7-B68C-43B7-84D4-365E59FC4199}" presName="Name13" presStyleLbl="parChTrans1D2" presStyleIdx="3" presStyleCnt="9"/>
      <dgm:spPr/>
    </dgm:pt>
    <dgm:pt modelId="{366212C2-3EE7-4545-ACC5-269EF5450A33}" type="pres">
      <dgm:prSet presAssocID="{D5B977D5-420B-48B1-BD2D-D8548701E89E}" presName="childText" presStyleLbl="bgAcc1" presStyleIdx="3" presStyleCnt="9" custScaleX="160848">
        <dgm:presLayoutVars>
          <dgm:bulletEnabled val="1"/>
        </dgm:presLayoutVars>
      </dgm:prSet>
      <dgm:spPr/>
    </dgm:pt>
    <dgm:pt modelId="{FAF78415-30D9-4E8D-8B5C-853CE8FE004A}" type="pres">
      <dgm:prSet presAssocID="{A2936AB9-4F19-4630-8EC4-789CB7EAC6B9}" presName="Name13" presStyleLbl="parChTrans1D2" presStyleIdx="4" presStyleCnt="9"/>
      <dgm:spPr/>
    </dgm:pt>
    <dgm:pt modelId="{E8920768-DD7B-44BF-B081-7270FCFC2701}" type="pres">
      <dgm:prSet presAssocID="{19975F50-2EC7-4FF0-BC6A-812B20192BC4}" presName="childText" presStyleLbl="bgAcc1" presStyleIdx="4" presStyleCnt="9" custScaleX="160848">
        <dgm:presLayoutVars>
          <dgm:bulletEnabled val="1"/>
        </dgm:presLayoutVars>
      </dgm:prSet>
      <dgm:spPr/>
    </dgm:pt>
    <dgm:pt modelId="{64FE0FCC-016C-4B37-8804-E5692CDE1222}" type="pres">
      <dgm:prSet presAssocID="{1C1F52B5-4E52-40A1-8CFB-91FC5C92F2F4}" presName="Name13" presStyleLbl="parChTrans1D2" presStyleIdx="5" presStyleCnt="9"/>
      <dgm:spPr/>
    </dgm:pt>
    <dgm:pt modelId="{BC419FD9-9FE5-4C75-A82E-8DA0A2E4DDB4}" type="pres">
      <dgm:prSet presAssocID="{7F3326AD-7278-4EAC-B0E8-C49F939985EE}" presName="childText" presStyleLbl="bgAcc1" presStyleIdx="5" presStyleCnt="9" custScaleX="160848" custScaleY="138008">
        <dgm:presLayoutVars>
          <dgm:bulletEnabled val="1"/>
        </dgm:presLayoutVars>
      </dgm:prSet>
      <dgm:spPr/>
    </dgm:pt>
    <dgm:pt modelId="{418A0019-00C1-40E4-9E7B-8B746E694B5A}" type="pres">
      <dgm:prSet presAssocID="{8328038E-2840-4A24-B1AD-EDE0A0D05425}" presName="root" presStyleCnt="0"/>
      <dgm:spPr/>
    </dgm:pt>
    <dgm:pt modelId="{D9F7B302-CEEE-47E9-9A11-86D8C4F2A69A}" type="pres">
      <dgm:prSet presAssocID="{8328038E-2840-4A24-B1AD-EDE0A0D05425}" presName="rootComposite" presStyleCnt="0"/>
      <dgm:spPr/>
    </dgm:pt>
    <dgm:pt modelId="{DBD1EC0F-B81C-42C1-A665-E58A4AF86189}" type="pres">
      <dgm:prSet presAssocID="{8328038E-2840-4A24-B1AD-EDE0A0D05425}" presName="rootText" presStyleLbl="node1" presStyleIdx="3" presStyleCnt="4" custScaleX="145552" custLinFactNeighborX="3027" custLinFactNeighborY="7623"/>
      <dgm:spPr>
        <a:xfrm>
          <a:off x="3740458" y="1168"/>
          <a:ext cx="1427595" cy="593397"/>
        </a:xfrm>
        <a:prstGeom prst="roundRect">
          <a:avLst>
            <a:gd name="adj" fmla="val 10000"/>
          </a:avLst>
        </a:prstGeom>
      </dgm:spPr>
    </dgm:pt>
    <dgm:pt modelId="{3E0129EB-4074-43A3-9FAC-27D262A87502}" type="pres">
      <dgm:prSet presAssocID="{8328038E-2840-4A24-B1AD-EDE0A0D05425}" presName="rootConnector" presStyleLbl="node1" presStyleIdx="3" presStyleCnt="4"/>
      <dgm:spPr/>
    </dgm:pt>
    <dgm:pt modelId="{786FE4A1-92B4-48C5-B348-AB224B33FE1C}" type="pres">
      <dgm:prSet presAssocID="{8328038E-2840-4A24-B1AD-EDE0A0D05425}" presName="childShape" presStyleCnt="0"/>
      <dgm:spPr/>
    </dgm:pt>
    <dgm:pt modelId="{2D9476A1-246A-432B-BAFD-3F58E7C71233}" type="pres">
      <dgm:prSet presAssocID="{C1FF9E72-C7EF-4636-9256-66A1EFA5C9E7}" presName="Name13" presStyleLbl="parChTrans1D2" presStyleIdx="6" presStyleCnt="9"/>
      <dgm:spPr/>
    </dgm:pt>
    <dgm:pt modelId="{A913FB5A-79EC-4E98-9789-C54ACAF74B16}" type="pres">
      <dgm:prSet presAssocID="{1C420584-3898-4AC0-9CC7-0394E8024D73}" presName="childText" presStyleLbl="bgAcc1" presStyleIdx="6" presStyleCnt="9" custScaleX="160848">
        <dgm:presLayoutVars>
          <dgm:bulletEnabled val="1"/>
        </dgm:presLayoutVars>
      </dgm:prSet>
      <dgm:spPr/>
    </dgm:pt>
    <dgm:pt modelId="{1AD02746-8CE6-48F5-9A32-508A4697B7E3}" type="pres">
      <dgm:prSet presAssocID="{0ED302A9-91D3-4E6C-A7DE-3A504329D0B1}" presName="Name13" presStyleLbl="parChTrans1D2" presStyleIdx="7" presStyleCnt="9"/>
      <dgm:spPr/>
    </dgm:pt>
    <dgm:pt modelId="{0A6D871B-A201-4C23-AD9E-571898059BA1}" type="pres">
      <dgm:prSet presAssocID="{11938AA2-DAFA-477A-B640-E2D292FB0B73}" presName="childText" presStyleLbl="bgAcc1" presStyleIdx="7" presStyleCnt="9" custScaleX="160848">
        <dgm:presLayoutVars>
          <dgm:bulletEnabled val="1"/>
        </dgm:presLayoutVars>
      </dgm:prSet>
      <dgm:spPr/>
    </dgm:pt>
    <dgm:pt modelId="{1C7E4E25-30C7-42BA-84DA-41707E875BD8}" type="pres">
      <dgm:prSet presAssocID="{B01BFF74-CFB0-49BA-8860-565D4530AA7B}" presName="Name13" presStyleLbl="parChTrans1D2" presStyleIdx="8" presStyleCnt="9"/>
      <dgm:spPr/>
    </dgm:pt>
    <dgm:pt modelId="{B5C1C09D-7006-4A63-B369-87761030A2C3}" type="pres">
      <dgm:prSet presAssocID="{9ABB6541-47E3-4BB4-8FB5-E0FD26283480}" presName="childText" presStyleLbl="bgAcc1" presStyleIdx="8" presStyleCnt="9" custScaleX="160848">
        <dgm:presLayoutVars>
          <dgm:bulletEnabled val="1"/>
        </dgm:presLayoutVars>
      </dgm:prSet>
      <dgm:spPr/>
    </dgm:pt>
  </dgm:ptLst>
  <dgm:cxnLst>
    <dgm:cxn modelId="{98313303-F946-4FBC-A29A-01E92198BBB3}" type="presOf" srcId="{B757F78A-141A-4D77-B4EF-8ACD22A0D658}" destId="{5BD499DB-C050-4E99-BDF1-BB46BA3B3BDE}" srcOrd="0" destOrd="0" presId="urn:microsoft.com/office/officeart/2005/8/layout/hierarchy3"/>
    <dgm:cxn modelId="{1E80D30A-E521-4362-AE71-66B43180FE19}" srcId="{BE661062-BAE3-4A08-B31F-CA915F5BD431}" destId="{19975F50-2EC7-4FF0-BC6A-812B20192BC4}" srcOrd="1" destOrd="0" parTransId="{A2936AB9-4F19-4630-8EC4-789CB7EAC6B9}" sibTransId="{CB0A889D-A63A-496D-9E70-EE21F468BE1C}"/>
    <dgm:cxn modelId="{99DD270E-A122-4D6D-BB4D-1F9153624A2D}" type="presOf" srcId="{C1FF9E72-C7EF-4636-9256-66A1EFA5C9E7}" destId="{2D9476A1-246A-432B-BAFD-3F58E7C71233}" srcOrd="0" destOrd="0" presId="urn:microsoft.com/office/officeart/2005/8/layout/hierarchy3"/>
    <dgm:cxn modelId="{7612AA0E-B3F0-4992-8EF8-A2A81F140B6D}" srcId="{B757F78A-141A-4D77-B4EF-8ACD22A0D658}" destId="{0C40763F-FFDF-4751-A74F-0A6C24456355}" srcOrd="0" destOrd="0" parTransId="{394E8429-F4AD-4B6F-8765-3D216EDF90B2}" sibTransId="{8E70E271-B446-42DE-B646-809B4124B834}"/>
    <dgm:cxn modelId="{D277D618-54C1-4BD4-86BA-2C9963E6D42E}" type="presOf" srcId="{B757F78A-141A-4D77-B4EF-8ACD22A0D658}" destId="{55F98A70-A44F-4A10-B8D4-2F0833EFD087}" srcOrd="1" destOrd="0" presId="urn:microsoft.com/office/officeart/2005/8/layout/hierarchy3"/>
    <dgm:cxn modelId="{50AA4527-B634-4C94-B594-D79D9A7677DC}" type="presOf" srcId="{BE661062-BAE3-4A08-B31F-CA915F5BD431}" destId="{2747FBEE-5EB7-4358-988F-466D27978A80}" srcOrd="1" destOrd="0" presId="urn:microsoft.com/office/officeart/2005/8/layout/hierarchy3"/>
    <dgm:cxn modelId="{86DE7134-56E4-4370-90DE-F9C9FAA2303B}" type="presOf" srcId="{9ABB6541-47E3-4BB4-8FB5-E0FD26283480}" destId="{B5C1C09D-7006-4A63-B369-87761030A2C3}" srcOrd="0" destOrd="0" presId="urn:microsoft.com/office/officeart/2005/8/layout/hierarchy3"/>
    <dgm:cxn modelId="{C57B8135-6F90-4730-9EA5-8E3F320089FB}" srcId="{D84E24B5-A292-4949-8B1D-7CC83A401AA4}" destId="{8328038E-2840-4A24-B1AD-EDE0A0D05425}" srcOrd="3" destOrd="0" parTransId="{78E3A69E-9FD1-4EA2-9E09-B05B9F4257D7}" sibTransId="{9BF91C14-F54E-4F92-A8E4-8F6E9B6DE54F}"/>
    <dgm:cxn modelId="{6B07BB35-12F6-40C9-9901-2853D276DAEC}" type="presOf" srcId="{8328038E-2840-4A24-B1AD-EDE0A0D05425}" destId="{DBD1EC0F-B81C-42C1-A665-E58A4AF86189}" srcOrd="0" destOrd="0" presId="urn:microsoft.com/office/officeart/2005/8/layout/hierarchy3"/>
    <dgm:cxn modelId="{ABAFE135-1121-451D-BC0D-AB13803702B8}" type="presOf" srcId="{F794FEE6-97B8-4B37-B86F-E9FCA064F4B1}" destId="{82E3969A-6582-4585-9374-0427D3ABC48A}" srcOrd="0" destOrd="0" presId="urn:microsoft.com/office/officeart/2005/8/layout/hierarchy3"/>
    <dgm:cxn modelId="{F622E136-1DAC-40A4-A784-F4807257639A}" type="presOf" srcId="{031FCBD7-B68C-43B7-84D4-365E59FC4199}" destId="{6195F637-8AE0-48B6-831D-A506216F853F}" srcOrd="0" destOrd="0" presId="urn:microsoft.com/office/officeart/2005/8/layout/hierarchy3"/>
    <dgm:cxn modelId="{D76DF43B-F74C-4A0C-8E7F-1C19EA5D600D}" type="presOf" srcId="{7F3326AD-7278-4EAC-B0E8-C49F939985EE}" destId="{BC419FD9-9FE5-4C75-A82E-8DA0A2E4DDB4}" srcOrd="0" destOrd="0" presId="urn:microsoft.com/office/officeart/2005/8/layout/hierarchy3"/>
    <dgm:cxn modelId="{3866F75F-8E9D-4332-8C6F-FBC8082AE4A7}" srcId="{BE661062-BAE3-4A08-B31F-CA915F5BD431}" destId="{D5B977D5-420B-48B1-BD2D-D8548701E89E}" srcOrd="0" destOrd="0" parTransId="{031FCBD7-B68C-43B7-84D4-365E59FC4199}" sibTransId="{DA39B376-8451-484E-B678-8CAB43CCF5D0}"/>
    <dgm:cxn modelId="{3DF1D76D-968E-4579-9318-731607E080BD}" type="presOf" srcId="{B01BFF74-CFB0-49BA-8860-565D4530AA7B}" destId="{1C7E4E25-30C7-42BA-84DA-41707E875BD8}" srcOrd="0" destOrd="0" presId="urn:microsoft.com/office/officeart/2005/8/layout/hierarchy3"/>
    <dgm:cxn modelId="{BC842C6F-A4C6-441C-999F-11D306915460}" srcId="{D84E24B5-A292-4949-8B1D-7CC83A401AA4}" destId="{BE661062-BAE3-4A08-B31F-CA915F5BD431}" srcOrd="2" destOrd="0" parTransId="{21A65729-78B3-4BEC-ACE8-20A4180746B7}" sibTransId="{600784D4-5DD3-4A3C-A811-1F9C28D2BF67}"/>
    <dgm:cxn modelId="{0DE66C72-89F9-4A60-BBD2-FC7D76C0A8BA}" type="presOf" srcId="{0C40763F-FFDF-4751-A74F-0A6C24456355}" destId="{D5B4E777-3BEC-4A04-B715-0DF14ECDAEFD}" srcOrd="0" destOrd="0" presId="urn:microsoft.com/office/officeart/2005/8/layout/hierarchy3"/>
    <dgm:cxn modelId="{E8977075-78F7-451D-A42A-469D2071BE8C}" type="presOf" srcId="{11938AA2-DAFA-477A-B640-E2D292FB0B73}" destId="{0A6D871B-A201-4C23-AD9E-571898059BA1}" srcOrd="0" destOrd="0" presId="urn:microsoft.com/office/officeart/2005/8/layout/hierarchy3"/>
    <dgm:cxn modelId="{6F77D27E-2F85-4DCE-9A9D-3A2CC5CBD09B}" type="presOf" srcId="{A2936AB9-4F19-4630-8EC4-789CB7EAC6B9}" destId="{FAF78415-30D9-4E8D-8B5C-853CE8FE004A}" srcOrd="0" destOrd="0" presId="urn:microsoft.com/office/officeart/2005/8/layout/hierarchy3"/>
    <dgm:cxn modelId="{5A1C2B81-B984-45F4-ACDB-8840D0174B76}" type="presOf" srcId="{19975F50-2EC7-4FF0-BC6A-812B20192BC4}" destId="{E8920768-DD7B-44BF-B081-7270FCFC2701}" srcOrd="0" destOrd="0" presId="urn:microsoft.com/office/officeart/2005/8/layout/hierarchy3"/>
    <dgm:cxn modelId="{F2033F8D-2CCA-4B41-806C-2E8795DA0790}" srcId="{B757F78A-141A-4D77-B4EF-8ACD22A0D658}" destId="{E9F20E07-D6F4-4BB3-B9D6-EE5A824284F3}" srcOrd="1" destOrd="0" parTransId="{F794FEE6-97B8-4B37-B86F-E9FCA064F4B1}" sibTransId="{F5E7FF43-C522-42C6-AA8C-F848EABF5B59}"/>
    <dgm:cxn modelId="{EA8A7193-6B97-451C-A1B0-654B3DAEFA85}" type="presOf" srcId="{1C420584-3898-4AC0-9CC7-0394E8024D73}" destId="{A913FB5A-79EC-4E98-9789-C54ACAF74B16}" srcOrd="0" destOrd="0" presId="urn:microsoft.com/office/officeart/2005/8/layout/hierarchy3"/>
    <dgm:cxn modelId="{EE0E2997-052E-442C-893E-30C6DCC00374}" type="presOf" srcId="{8328038E-2840-4A24-B1AD-EDE0A0D05425}" destId="{3E0129EB-4074-43A3-9FAC-27D262A87502}" srcOrd="1" destOrd="0" presId="urn:microsoft.com/office/officeart/2005/8/layout/hierarchy3"/>
    <dgm:cxn modelId="{C059229C-1A80-4B37-8D9B-217D599C10DE}" type="presOf" srcId="{E9F20E07-D6F4-4BB3-B9D6-EE5A824284F3}" destId="{0342B0A1-0DE1-4802-9A49-FBE561C3F3F0}" srcOrd="0" destOrd="0" presId="urn:microsoft.com/office/officeart/2005/8/layout/hierarchy3"/>
    <dgm:cxn modelId="{F89139A4-B4B2-40B2-BB66-9493F80B38E8}" type="presOf" srcId="{563B78CF-758E-4C25-9045-14BD6847CB06}" destId="{9DB443EC-D645-43AA-881B-4EB601B9276C}" srcOrd="0" destOrd="0" presId="urn:microsoft.com/office/officeart/2005/8/layout/hierarchy3"/>
    <dgm:cxn modelId="{07A27EB2-B483-4B84-8A0E-AFD330D63355}" srcId="{8328038E-2840-4A24-B1AD-EDE0A0D05425}" destId="{9ABB6541-47E3-4BB4-8FB5-E0FD26283480}" srcOrd="2" destOrd="0" parTransId="{B01BFF74-CFB0-49BA-8860-565D4530AA7B}" sibTransId="{30E4BFAA-E49C-47ED-9559-6486C1D36C7E}"/>
    <dgm:cxn modelId="{6B5064B5-865F-42AA-AD06-406BA411E065}" type="presOf" srcId="{D5B977D5-420B-48B1-BD2D-D8548701E89E}" destId="{366212C2-3EE7-4545-ACC5-269EF5450A33}" srcOrd="0" destOrd="0" presId="urn:microsoft.com/office/officeart/2005/8/layout/hierarchy3"/>
    <dgm:cxn modelId="{B17E13B6-2363-4E68-82DF-780BFF64973E}" type="presOf" srcId="{BE661062-BAE3-4A08-B31F-CA915F5BD431}" destId="{B4E1F66E-16B0-4915-ABC8-120435DD2044}" srcOrd="0" destOrd="0" presId="urn:microsoft.com/office/officeart/2005/8/layout/hierarchy3"/>
    <dgm:cxn modelId="{BA00FFB6-FF95-4507-8FC2-5B8436D6AF49}" type="presOf" srcId="{563B78CF-758E-4C25-9045-14BD6847CB06}" destId="{14C3FD0A-2AB2-4886-8427-51A066826591}" srcOrd="1" destOrd="0" presId="urn:microsoft.com/office/officeart/2005/8/layout/hierarchy3"/>
    <dgm:cxn modelId="{884957BD-9EB2-4ACA-8ACF-DEB46E419553}" type="presOf" srcId="{394E8429-F4AD-4B6F-8765-3D216EDF90B2}" destId="{2AF4FBD6-5F5F-4E05-B05A-19701D98D08E}" srcOrd="0" destOrd="0" presId="urn:microsoft.com/office/officeart/2005/8/layout/hierarchy3"/>
    <dgm:cxn modelId="{EC91A4BD-F202-48FB-9FF9-1F2D665A7F68}" type="presOf" srcId="{1C1F52B5-4E52-40A1-8CFB-91FC5C92F2F4}" destId="{64FE0FCC-016C-4B37-8804-E5692CDE1222}" srcOrd="0" destOrd="0" presId="urn:microsoft.com/office/officeart/2005/8/layout/hierarchy3"/>
    <dgm:cxn modelId="{E3FF5CBF-D648-4AF7-8061-71ED687B4EED}" type="presOf" srcId="{36ADC51F-3D79-4DFE-90F8-44D0764C578C}" destId="{3180C170-B999-4669-95FA-07427C00E932}" srcOrd="0" destOrd="0" presId="urn:microsoft.com/office/officeart/2005/8/layout/hierarchy3"/>
    <dgm:cxn modelId="{DD1F93BF-7955-4824-9BFB-B6C70B8B9139}" srcId="{D84E24B5-A292-4949-8B1D-7CC83A401AA4}" destId="{563B78CF-758E-4C25-9045-14BD6847CB06}" srcOrd="0" destOrd="0" parTransId="{E0E1E6D0-4A3A-49CC-9655-CCFAE5226D2B}" sibTransId="{355A9DD5-D023-4632-82C8-504E972DD594}"/>
    <dgm:cxn modelId="{6EB44FC0-94DA-412A-98FA-7EF8AC4457F3}" srcId="{D84E24B5-A292-4949-8B1D-7CC83A401AA4}" destId="{B757F78A-141A-4D77-B4EF-8ACD22A0D658}" srcOrd="1" destOrd="0" parTransId="{B42320A5-C8DF-4E39-965F-E1E083F1D2D9}" sibTransId="{3574DBDF-EDC9-4BDD-B46B-3D7EAA2E675A}"/>
    <dgm:cxn modelId="{B3C4CBCD-C5E8-49E3-8FDF-D29646A09415}" srcId="{B757F78A-141A-4D77-B4EF-8ACD22A0D658}" destId="{36ADC51F-3D79-4DFE-90F8-44D0764C578C}" srcOrd="2" destOrd="0" parTransId="{290EE27B-DA4A-4562-921F-08E5C9175A61}" sibTransId="{96075B2C-00B3-4297-9606-4C7A74D5C076}"/>
    <dgm:cxn modelId="{88B3F6E9-AB8B-4A70-9DC4-60BBB86F4307}" srcId="{BE661062-BAE3-4A08-B31F-CA915F5BD431}" destId="{7F3326AD-7278-4EAC-B0E8-C49F939985EE}" srcOrd="2" destOrd="0" parTransId="{1C1F52B5-4E52-40A1-8CFB-91FC5C92F2F4}" sibTransId="{FFAADF67-C4C3-4C6A-9EEF-EEE917F3A826}"/>
    <dgm:cxn modelId="{B5F3D9F5-EDCA-44BA-AE4D-F875D3AE6957}" type="presOf" srcId="{290EE27B-DA4A-4562-921F-08E5C9175A61}" destId="{D8265454-1B1D-40BD-89D5-64020538ABB7}" srcOrd="0" destOrd="0" presId="urn:microsoft.com/office/officeart/2005/8/layout/hierarchy3"/>
    <dgm:cxn modelId="{B4ECC2F8-1141-44A9-A9F8-EFC015C7E912}" type="presOf" srcId="{0ED302A9-91D3-4E6C-A7DE-3A504329D0B1}" destId="{1AD02746-8CE6-48F5-9A32-508A4697B7E3}" srcOrd="0" destOrd="0" presId="urn:microsoft.com/office/officeart/2005/8/layout/hierarchy3"/>
    <dgm:cxn modelId="{BEF0DFF8-2F6E-4BC9-8266-EF7687CFF513}" type="presOf" srcId="{D84E24B5-A292-4949-8B1D-7CC83A401AA4}" destId="{2E29E8F1-3CFA-46F0-9C4D-2C17A795BEBB}" srcOrd="0" destOrd="0" presId="urn:microsoft.com/office/officeart/2005/8/layout/hierarchy3"/>
    <dgm:cxn modelId="{38954FFC-9011-49CD-B654-B366690BD8B0}" srcId="{8328038E-2840-4A24-B1AD-EDE0A0D05425}" destId="{11938AA2-DAFA-477A-B640-E2D292FB0B73}" srcOrd="1" destOrd="0" parTransId="{0ED302A9-91D3-4E6C-A7DE-3A504329D0B1}" sibTransId="{814359E4-D204-40CC-AB35-37090716979D}"/>
    <dgm:cxn modelId="{1F6A03FD-34E2-4850-9AF9-F5720A0568C3}" srcId="{8328038E-2840-4A24-B1AD-EDE0A0D05425}" destId="{1C420584-3898-4AC0-9CC7-0394E8024D73}" srcOrd="0" destOrd="0" parTransId="{C1FF9E72-C7EF-4636-9256-66A1EFA5C9E7}" sibTransId="{8A273545-637D-470A-A68A-CDF81878A559}"/>
    <dgm:cxn modelId="{316E1CD5-CF6D-4372-86FA-7EDE2593C85A}" type="presParOf" srcId="{2E29E8F1-3CFA-46F0-9C4D-2C17A795BEBB}" destId="{C5314582-7BDB-45AB-80B5-60CE49739F02}" srcOrd="0" destOrd="0" presId="urn:microsoft.com/office/officeart/2005/8/layout/hierarchy3"/>
    <dgm:cxn modelId="{86AB0EDC-14A0-4CD3-91D3-3DC29398AFE2}" type="presParOf" srcId="{C5314582-7BDB-45AB-80B5-60CE49739F02}" destId="{1AC82608-713D-4735-9E08-35D13090049F}" srcOrd="0" destOrd="0" presId="urn:microsoft.com/office/officeart/2005/8/layout/hierarchy3"/>
    <dgm:cxn modelId="{789CDABF-8C44-4099-9E6B-F962888E9977}" type="presParOf" srcId="{1AC82608-713D-4735-9E08-35D13090049F}" destId="{9DB443EC-D645-43AA-881B-4EB601B9276C}" srcOrd="0" destOrd="0" presId="urn:microsoft.com/office/officeart/2005/8/layout/hierarchy3"/>
    <dgm:cxn modelId="{B582DC7B-929F-4D4B-9BD0-80D6900742C6}" type="presParOf" srcId="{1AC82608-713D-4735-9E08-35D13090049F}" destId="{14C3FD0A-2AB2-4886-8427-51A066826591}" srcOrd="1" destOrd="0" presId="urn:microsoft.com/office/officeart/2005/8/layout/hierarchy3"/>
    <dgm:cxn modelId="{1055E9B3-3391-4F64-BF52-93674C937F90}" type="presParOf" srcId="{C5314582-7BDB-45AB-80B5-60CE49739F02}" destId="{1286BAD5-8DF9-461F-881F-7F02942931D8}" srcOrd="1" destOrd="0" presId="urn:microsoft.com/office/officeart/2005/8/layout/hierarchy3"/>
    <dgm:cxn modelId="{6633E38E-0B57-482E-A956-E23086537D30}" type="presParOf" srcId="{2E29E8F1-3CFA-46F0-9C4D-2C17A795BEBB}" destId="{38F2E85F-3B58-454F-9BE3-BB7956D24C1C}" srcOrd="1" destOrd="0" presId="urn:microsoft.com/office/officeart/2005/8/layout/hierarchy3"/>
    <dgm:cxn modelId="{423D7305-2D52-4F08-8F84-A88C217B2D78}" type="presParOf" srcId="{38F2E85F-3B58-454F-9BE3-BB7956D24C1C}" destId="{47DE91B2-2514-49F1-9054-B3A00BB8C0E0}" srcOrd="0" destOrd="0" presId="urn:microsoft.com/office/officeart/2005/8/layout/hierarchy3"/>
    <dgm:cxn modelId="{ED24743F-1885-4380-BC48-9B7A7ECD8B16}" type="presParOf" srcId="{47DE91B2-2514-49F1-9054-B3A00BB8C0E0}" destId="{5BD499DB-C050-4E99-BDF1-BB46BA3B3BDE}" srcOrd="0" destOrd="0" presId="urn:microsoft.com/office/officeart/2005/8/layout/hierarchy3"/>
    <dgm:cxn modelId="{58FAB95A-695D-4D7D-BFCC-FC38E29A9023}" type="presParOf" srcId="{47DE91B2-2514-49F1-9054-B3A00BB8C0E0}" destId="{55F98A70-A44F-4A10-B8D4-2F0833EFD087}" srcOrd="1" destOrd="0" presId="urn:microsoft.com/office/officeart/2005/8/layout/hierarchy3"/>
    <dgm:cxn modelId="{F5F30EE1-1607-4CEE-A568-091C9DE7F0D7}" type="presParOf" srcId="{38F2E85F-3B58-454F-9BE3-BB7956D24C1C}" destId="{78E4A2C7-1F43-41D9-80E3-1A33F089C223}" srcOrd="1" destOrd="0" presId="urn:microsoft.com/office/officeart/2005/8/layout/hierarchy3"/>
    <dgm:cxn modelId="{4A001B84-A6A7-4AE1-8F6F-10493E38E460}" type="presParOf" srcId="{78E4A2C7-1F43-41D9-80E3-1A33F089C223}" destId="{2AF4FBD6-5F5F-4E05-B05A-19701D98D08E}" srcOrd="0" destOrd="0" presId="urn:microsoft.com/office/officeart/2005/8/layout/hierarchy3"/>
    <dgm:cxn modelId="{333E92F9-4C97-4B83-8542-5B1EE8C3DA93}" type="presParOf" srcId="{78E4A2C7-1F43-41D9-80E3-1A33F089C223}" destId="{D5B4E777-3BEC-4A04-B715-0DF14ECDAEFD}" srcOrd="1" destOrd="0" presId="urn:microsoft.com/office/officeart/2005/8/layout/hierarchy3"/>
    <dgm:cxn modelId="{EFFC758B-8F08-42A3-9998-E32FD897BAB8}" type="presParOf" srcId="{78E4A2C7-1F43-41D9-80E3-1A33F089C223}" destId="{82E3969A-6582-4585-9374-0427D3ABC48A}" srcOrd="2" destOrd="0" presId="urn:microsoft.com/office/officeart/2005/8/layout/hierarchy3"/>
    <dgm:cxn modelId="{F01958D0-0002-4254-9CDA-4BD946065751}" type="presParOf" srcId="{78E4A2C7-1F43-41D9-80E3-1A33F089C223}" destId="{0342B0A1-0DE1-4802-9A49-FBE561C3F3F0}" srcOrd="3" destOrd="0" presId="urn:microsoft.com/office/officeart/2005/8/layout/hierarchy3"/>
    <dgm:cxn modelId="{10259DF8-891D-4A5F-940C-08488EEC48B6}" type="presParOf" srcId="{78E4A2C7-1F43-41D9-80E3-1A33F089C223}" destId="{D8265454-1B1D-40BD-89D5-64020538ABB7}" srcOrd="4" destOrd="0" presId="urn:microsoft.com/office/officeart/2005/8/layout/hierarchy3"/>
    <dgm:cxn modelId="{6EFCA02B-DD1C-4976-AA9D-BFFC79DB28D2}" type="presParOf" srcId="{78E4A2C7-1F43-41D9-80E3-1A33F089C223}" destId="{3180C170-B999-4669-95FA-07427C00E932}" srcOrd="5" destOrd="0" presId="urn:microsoft.com/office/officeart/2005/8/layout/hierarchy3"/>
    <dgm:cxn modelId="{7974EE0B-1378-4BAF-880C-FC835DF25E99}" type="presParOf" srcId="{2E29E8F1-3CFA-46F0-9C4D-2C17A795BEBB}" destId="{F5F76269-4B3F-4DDB-A944-CACAF1549447}" srcOrd="2" destOrd="0" presId="urn:microsoft.com/office/officeart/2005/8/layout/hierarchy3"/>
    <dgm:cxn modelId="{7D6AB323-B4E2-4DDC-AFAA-24EB0D74C814}" type="presParOf" srcId="{F5F76269-4B3F-4DDB-A944-CACAF1549447}" destId="{766A2C98-57AF-4436-B835-FC569F025784}" srcOrd="0" destOrd="0" presId="urn:microsoft.com/office/officeart/2005/8/layout/hierarchy3"/>
    <dgm:cxn modelId="{FBBC5A3E-7A88-435B-8835-D9A210E610FE}" type="presParOf" srcId="{766A2C98-57AF-4436-B835-FC569F025784}" destId="{B4E1F66E-16B0-4915-ABC8-120435DD2044}" srcOrd="0" destOrd="0" presId="urn:microsoft.com/office/officeart/2005/8/layout/hierarchy3"/>
    <dgm:cxn modelId="{5FB06478-9BE9-4EE1-95B7-40287ADDCE91}" type="presParOf" srcId="{766A2C98-57AF-4436-B835-FC569F025784}" destId="{2747FBEE-5EB7-4358-988F-466D27978A80}" srcOrd="1" destOrd="0" presId="urn:microsoft.com/office/officeart/2005/8/layout/hierarchy3"/>
    <dgm:cxn modelId="{8204647C-302A-4CDF-9016-5F4D0D07804A}" type="presParOf" srcId="{F5F76269-4B3F-4DDB-A944-CACAF1549447}" destId="{3E41E575-E925-4879-AFE2-F0385FB99D74}" srcOrd="1" destOrd="0" presId="urn:microsoft.com/office/officeart/2005/8/layout/hierarchy3"/>
    <dgm:cxn modelId="{B658E152-B8C2-4BD0-A363-7E6DD8BDA120}" type="presParOf" srcId="{3E41E575-E925-4879-AFE2-F0385FB99D74}" destId="{6195F637-8AE0-48B6-831D-A506216F853F}" srcOrd="0" destOrd="0" presId="urn:microsoft.com/office/officeart/2005/8/layout/hierarchy3"/>
    <dgm:cxn modelId="{01518AC5-FD82-4A4F-8C82-3A9F371E7186}" type="presParOf" srcId="{3E41E575-E925-4879-AFE2-F0385FB99D74}" destId="{366212C2-3EE7-4545-ACC5-269EF5450A33}" srcOrd="1" destOrd="0" presId="urn:microsoft.com/office/officeart/2005/8/layout/hierarchy3"/>
    <dgm:cxn modelId="{AE44D28D-2859-4147-A563-89D9DBC56133}" type="presParOf" srcId="{3E41E575-E925-4879-AFE2-F0385FB99D74}" destId="{FAF78415-30D9-4E8D-8B5C-853CE8FE004A}" srcOrd="2" destOrd="0" presId="urn:microsoft.com/office/officeart/2005/8/layout/hierarchy3"/>
    <dgm:cxn modelId="{0D2D83C6-E162-4A1C-919B-2B0E42B90112}" type="presParOf" srcId="{3E41E575-E925-4879-AFE2-F0385FB99D74}" destId="{E8920768-DD7B-44BF-B081-7270FCFC2701}" srcOrd="3" destOrd="0" presId="urn:microsoft.com/office/officeart/2005/8/layout/hierarchy3"/>
    <dgm:cxn modelId="{CC4B8F08-4227-47B0-9A05-588FBDA473AD}" type="presParOf" srcId="{3E41E575-E925-4879-AFE2-F0385FB99D74}" destId="{64FE0FCC-016C-4B37-8804-E5692CDE1222}" srcOrd="4" destOrd="0" presId="urn:microsoft.com/office/officeart/2005/8/layout/hierarchy3"/>
    <dgm:cxn modelId="{1A2940C9-7EAB-4F6E-B7D5-A59F3647697A}" type="presParOf" srcId="{3E41E575-E925-4879-AFE2-F0385FB99D74}" destId="{BC419FD9-9FE5-4C75-A82E-8DA0A2E4DDB4}" srcOrd="5" destOrd="0" presId="urn:microsoft.com/office/officeart/2005/8/layout/hierarchy3"/>
    <dgm:cxn modelId="{646EA4D7-FAAD-4891-B22E-F540C5C1DD88}" type="presParOf" srcId="{2E29E8F1-3CFA-46F0-9C4D-2C17A795BEBB}" destId="{418A0019-00C1-40E4-9E7B-8B746E694B5A}" srcOrd="3" destOrd="0" presId="urn:microsoft.com/office/officeart/2005/8/layout/hierarchy3"/>
    <dgm:cxn modelId="{44D46640-D2EC-4D27-92A3-C0ACDA911E2C}" type="presParOf" srcId="{418A0019-00C1-40E4-9E7B-8B746E694B5A}" destId="{D9F7B302-CEEE-47E9-9A11-86D8C4F2A69A}" srcOrd="0" destOrd="0" presId="urn:microsoft.com/office/officeart/2005/8/layout/hierarchy3"/>
    <dgm:cxn modelId="{8D4D3B33-C580-44AD-AC48-693548EE635C}" type="presParOf" srcId="{D9F7B302-CEEE-47E9-9A11-86D8C4F2A69A}" destId="{DBD1EC0F-B81C-42C1-A665-E58A4AF86189}" srcOrd="0" destOrd="0" presId="urn:microsoft.com/office/officeart/2005/8/layout/hierarchy3"/>
    <dgm:cxn modelId="{D72386D2-B918-4031-8157-B309C8176266}" type="presParOf" srcId="{D9F7B302-CEEE-47E9-9A11-86D8C4F2A69A}" destId="{3E0129EB-4074-43A3-9FAC-27D262A87502}" srcOrd="1" destOrd="0" presId="urn:microsoft.com/office/officeart/2005/8/layout/hierarchy3"/>
    <dgm:cxn modelId="{12032BEA-32D2-4A9F-84C9-FCC89AF90A01}" type="presParOf" srcId="{418A0019-00C1-40E4-9E7B-8B746E694B5A}" destId="{786FE4A1-92B4-48C5-B348-AB224B33FE1C}" srcOrd="1" destOrd="0" presId="urn:microsoft.com/office/officeart/2005/8/layout/hierarchy3"/>
    <dgm:cxn modelId="{EAB365AE-2465-446A-B057-841A162D31D0}" type="presParOf" srcId="{786FE4A1-92B4-48C5-B348-AB224B33FE1C}" destId="{2D9476A1-246A-432B-BAFD-3F58E7C71233}" srcOrd="0" destOrd="0" presId="urn:microsoft.com/office/officeart/2005/8/layout/hierarchy3"/>
    <dgm:cxn modelId="{EE769857-353A-41D7-820C-8CC8795245D1}" type="presParOf" srcId="{786FE4A1-92B4-48C5-B348-AB224B33FE1C}" destId="{A913FB5A-79EC-4E98-9789-C54ACAF74B16}" srcOrd="1" destOrd="0" presId="urn:microsoft.com/office/officeart/2005/8/layout/hierarchy3"/>
    <dgm:cxn modelId="{0F53AE47-3045-42B4-A431-0D55011E17C9}" type="presParOf" srcId="{786FE4A1-92B4-48C5-B348-AB224B33FE1C}" destId="{1AD02746-8CE6-48F5-9A32-508A4697B7E3}" srcOrd="2" destOrd="0" presId="urn:microsoft.com/office/officeart/2005/8/layout/hierarchy3"/>
    <dgm:cxn modelId="{D08B4E09-38FC-40B1-80DC-3A53A7CFF8C7}" type="presParOf" srcId="{786FE4A1-92B4-48C5-B348-AB224B33FE1C}" destId="{0A6D871B-A201-4C23-AD9E-571898059BA1}" srcOrd="3" destOrd="0" presId="urn:microsoft.com/office/officeart/2005/8/layout/hierarchy3"/>
    <dgm:cxn modelId="{A9E11228-256D-436C-A1B9-3EFB0886C639}" type="presParOf" srcId="{786FE4A1-92B4-48C5-B348-AB224B33FE1C}" destId="{1C7E4E25-30C7-42BA-84DA-41707E875BD8}" srcOrd="4" destOrd="0" presId="urn:microsoft.com/office/officeart/2005/8/layout/hierarchy3"/>
    <dgm:cxn modelId="{661B58DA-3365-44EC-9F1B-F26E462A4054}" type="presParOf" srcId="{786FE4A1-92B4-48C5-B348-AB224B33FE1C}" destId="{B5C1C09D-7006-4A63-B369-87761030A2C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DA94A-2277-4AB4-9568-02CCCD31629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4E9EB09-41B4-42B6-86D3-384D5490B498}">
      <dgm:prSet phldrT="[Текст]"/>
      <dgm:spPr/>
      <dgm:t>
        <a:bodyPr/>
        <a:lstStyle/>
        <a:p>
          <a:r>
            <a:rPr lang="ru-RU" b="1" dirty="0"/>
            <a:t>Незащищенный веб-интерфейс</a:t>
          </a:r>
        </a:p>
      </dgm:t>
    </dgm:pt>
    <dgm:pt modelId="{C006AB8C-61BC-4933-98C8-D0927836A213}" type="parTrans" cxnId="{C4922524-B991-4293-A921-D4C3E906E0CA}">
      <dgm:prSet/>
      <dgm:spPr/>
      <dgm:t>
        <a:bodyPr/>
        <a:lstStyle/>
        <a:p>
          <a:endParaRPr lang="ru-RU" b="1"/>
        </a:p>
      </dgm:t>
    </dgm:pt>
    <dgm:pt modelId="{881A2384-FB3C-4A0F-A602-C4C30851E08A}" type="sibTrans" cxnId="{C4922524-B991-4293-A921-D4C3E906E0CA}">
      <dgm:prSet/>
      <dgm:spPr/>
      <dgm:t>
        <a:bodyPr/>
        <a:lstStyle/>
        <a:p>
          <a:endParaRPr lang="ru-RU" b="1"/>
        </a:p>
      </dgm:t>
    </dgm:pt>
    <dgm:pt modelId="{2724DD8D-F6CC-427A-B693-ED09682636D0}">
      <dgm:prSet phldrT="[Текст]"/>
      <dgm:spPr/>
      <dgm:t>
        <a:bodyPr/>
        <a:lstStyle/>
        <a:p>
          <a:r>
            <a:rPr lang="ru-RU" b="1" dirty="0"/>
            <a:t>невозможность изменения верительной информации, установленной по умолчанию</a:t>
          </a:r>
        </a:p>
      </dgm:t>
    </dgm:pt>
    <dgm:pt modelId="{C7AF2E59-DA36-41C2-94C9-C01A345910E2}" type="parTrans" cxnId="{56A56C18-D938-404A-8459-6B1FA66B0A4A}">
      <dgm:prSet/>
      <dgm:spPr/>
      <dgm:t>
        <a:bodyPr/>
        <a:lstStyle/>
        <a:p>
          <a:endParaRPr lang="ru-RU" b="1"/>
        </a:p>
      </dgm:t>
    </dgm:pt>
    <dgm:pt modelId="{6D99FD9B-4929-4BBF-95A5-40A56A71D727}" type="sibTrans" cxnId="{56A56C18-D938-404A-8459-6B1FA66B0A4A}">
      <dgm:prSet/>
      <dgm:spPr/>
      <dgm:t>
        <a:bodyPr/>
        <a:lstStyle/>
        <a:p>
          <a:endParaRPr lang="ru-RU" b="1"/>
        </a:p>
      </dgm:t>
    </dgm:pt>
    <dgm:pt modelId="{4E521CF4-CBB1-4697-B883-C89117962B36}">
      <dgm:prSet phldrT="[Текст]"/>
      <dgm:spPr/>
      <dgm:t>
        <a:bodyPr/>
        <a:lstStyle/>
        <a:p>
          <a:r>
            <a:rPr lang="ru-RU" b="1" dirty="0"/>
            <a:t>Слабость средств аутентификации и проверки полномочий</a:t>
          </a:r>
        </a:p>
      </dgm:t>
    </dgm:pt>
    <dgm:pt modelId="{7159B585-B52D-4588-A7BA-546B6C0240EC}" type="parTrans" cxnId="{E5338BE8-F89B-43E4-A8D9-ADFA83A860B7}">
      <dgm:prSet/>
      <dgm:spPr/>
      <dgm:t>
        <a:bodyPr/>
        <a:lstStyle/>
        <a:p>
          <a:endParaRPr lang="ru-RU" b="1"/>
        </a:p>
      </dgm:t>
    </dgm:pt>
    <dgm:pt modelId="{FD954DD0-3EE2-4E42-8721-996F85E15E5B}" type="sibTrans" cxnId="{E5338BE8-F89B-43E4-A8D9-ADFA83A860B7}">
      <dgm:prSet/>
      <dgm:spPr/>
      <dgm:t>
        <a:bodyPr/>
        <a:lstStyle/>
        <a:p>
          <a:endParaRPr lang="ru-RU" b="1"/>
        </a:p>
      </dgm:t>
    </dgm:pt>
    <dgm:pt modelId="{1A8306EF-2630-42F6-8ABE-6DC2368CFFF1}">
      <dgm:prSet phldrT="[Текст]"/>
      <dgm:spPr/>
      <dgm:t>
        <a:bodyPr/>
        <a:lstStyle/>
        <a:p>
          <a:r>
            <a:rPr lang="ru-RU" b="1" dirty="0"/>
            <a:t>Отсутствие механизмов контроля доступа</a:t>
          </a:r>
        </a:p>
      </dgm:t>
    </dgm:pt>
    <dgm:pt modelId="{8157C521-C284-4CBC-A4D1-883C8EBE402E}" type="parTrans" cxnId="{947FC959-1C56-4B11-8D25-9432617B5479}">
      <dgm:prSet/>
      <dgm:spPr/>
      <dgm:t>
        <a:bodyPr/>
        <a:lstStyle/>
        <a:p>
          <a:endParaRPr lang="ru-RU" b="1"/>
        </a:p>
      </dgm:t>
    </dgm:pt>
    <dgm:pt modelId="{306A805F-0480-471A-9519-F1E96B48CD9C}" type="sibTrans" cxnId="{947FC959-1C56-4B11-8D25-9432617B5479}">
      <dgm:prSet/>
      <dgm:spPr/>
      <dgm:t>
        <a:bodyPr/>
        <a:lstStyle/>
        <a:p>
          <a:endParaRPr lang="ru-RU" b="1"/>
        </a:p>
      </dgm:t>
    </dgm:pt>
    <dgm:pt modelId="{894C66B6-9A61-430E-AFA0-578B4BB0BC84}">
      <dgm:prSet phldrT="[Текст]"/>
      <dgm:spPr/>
      <dgm:t>
        <a:bodyPr/>
        <a:lstStyle/>
        <a:p>
          <a:r>
            <a:rPr lang="ru-RU" b="1" dirty="0"/>
            <a:t>«слабые» пароли</a:t>
          </a:r>
        </a:p>
      </dgm:t>
    </dgm:pt>
    <dgm:pt modelId="{E02791A1-B0BB-4FF0-B554-60057465D120}" type="parTrans" cxnId="{8468999F-EB7A-43DE-BC31-21DE77D7576E}">
      <dgm:prSet/>
      <dgm:spPr/>
      <dgm:t>
        <a:bodyPr/>
        <a:lstStyle/>
        <a:p>
          <a:endParaRPr lang="ru-RU" b="1"/>
        </a:p>
      </dgm:t>
    </dgm:pt>
    <dgm:pt modelId="{46CAE5B0-6D70-4547-B065-BB06C71DBDAA}" type="sibTrans" cxnId="{8468999F-EB7A-43DE-BC31-21DE77D7576E}">
      <dgm:prSet/>
      <dgm:spPr/>
      <dgm:t>
        <a:bodyPr/>
        <a:lstStyle/>
        <a:p>
          <a:endParaRPr lang="ru-RU" b="1"/>
        </a:p>
      </dgm:t>
    </dgm:pt>
    <dgm:pt modelId="{7EEF0AD9-1777-49F7-949D-6183D172C469}">
      <dgm:prSet phldrT="[Текст]"/>
      <dgm:spPr/>
      <dgm:t>
        <a:bodyPr/>
        <a:lstStyle/>
        <a:p>
          <a:r>
            <a:rPr lang="ru-RU" b="1" dirty="0"/>
            <a:t>уязвимость для атак на основе межсайтовых скриптов, подделки запросов и записей </a:t>
          </a:r>
          <a:r>
            <a:rPr lang="en-US" b="1" dirty="0"/>
            <a:t>SQL</a:t>
          </a:r>
          <a:endParaRPr lang="ru-RU" b="1" dirty="0"/>
        </a:p>
      </dgm:t>
    </dgm:pt>
    <dgm:pt modelId="{85E1B8E7-322C-4B76-8197-2CED1F088A69}" type="parTrans" cxnId="{7E51FC23-149D-418D-9AF7-5D904A1653DE}">
      <dgm:prSet/>
      <dgm:spPr/>
      <dgm:t>
        <a:bodyPr/>
        <a:lstStyle/>
        <a:p>
          <a:endParaRPr lang="ru-RU" b="1"/>
        </a:p>
      </dgm:t>
    </dgm:pt>
    <dgm:pt modelId="{D9A24956-9E7C-4F36-B155-29FC69D1822F}" type="sibTrans" cxnId="{7E51FC23-149D-418D-9AF7-5D904A1653DE}">
      <dgm:prSet/>
      <dgm:spPr/>
      <dgm:t>
        <a:bodyPr/>
        <a:lstStyle/>
        <a:p>
          <a:endParaRPr lang="ru-RU" b="1"/>
        </a:p>
      </dgm:t>
    </dgm:pt>
    <dgm:pt modelId="{31C5E0DA-3319-44D1-A60F-65BC5F697B99}">
      <dgm:prSet phldrT="[Текст]"/>
      <dgm:spPr/>
      <dgm:t>
        <a:bodyPr/>
        <a:lstStyle/>
        <a:p>
          <a:r>
            <a:rPr lang="ru-RU" b="1" dirty="0"/>
            <a:t>Незащищенные сетевые сервисы</a:t>
          </a:r>
        </a:p>
      </dgm:t>
    </dgm:pt>
    <dgm:pt modelId="{75BE4C1C-A89B-4AEF-923A-8FD35BF80F6D}" type="parTrans" cxnId="{F23989C8-6161-40C4-A9A7-106C049C2A24}">
      <dgm:prSet/>
      <dgm:spPr/>
      <dgm:t>
        <a:bodyPr/>
        <a:lstStyle/>
        <a:p>
          <a:endParaRPr lang="ru-RU" b="1"/>
        </a:p>
      </dgm:t>
    </dgm:pt>
    <dgm:pt modelId="{4BFA4165-34C8-4BC4-A5C1-32D956B117A6}" type="sibTrans" cxnId="{F23989C8-6161-40C4-A9A7-106C049C2A24}">
      <dgm:prSet/>
      <dgm:spPr/>
      <dgm:t>
        <a:bodyPr/>
        <a:lstStyle/>
        <a:p>
          <a:endParaRPr lang="ru-RU" b="1"/>
        </a:p>
      </dgm:t>
    </dgm:pt>
    <dgm:pt modelId="{BE41554B-EFF7-4231-A67E-5EA9AF2299F2}">
      <dgm:prSet phldrT="[Текст]"/>
      <dgm:spPr/>
      <dgm:t>
        <a:bodyPr/>
        <a:lstStyle/>
        <a:p>
          <a:r>
            <a:rPr lang="ru-RU" b="1"/>
            <a:t>Отсутствие шифрования данных и проверки целостности при передаче</a:t>
          </a:r>
          <a:endParaRPr lang="ru-RU" b="1" dirty="0"/>
        </a:p>
      </dgm:t>
    </dgm:pt>
    <dgm:pt modelId="{6476173D-6286-474F-93FC-6059D227C604}" type="parTrans" cxnId="{6526A10D-1169-42F3-B962-BCE12EFF9A9C}">
      <dgm:prSet/>
      <dgm:spPr/>
      <dgm:t>
        <a:bodyPr/>
        <a:lstStyle/>
        <a:p>
          <a:endParaRPr lang="ru-RU" b="1"/>
        </a:p>
      </dgm:t>
    </dgm:pt>
    <dgm:pt modelId="{A4D20A1C-C5E4-46F2-AB88-F170FA041412}" type="sibTrans" cxnId="{6526A10D-1169-42F3-B962-BCE12EFF9A9C}">
      <dgm:prSet/>
      <dgm:spPr/>
      <dgm:t>
        <a:bodyPr/>
        <a:lstStyle/>
        <a:p>
          <a:endParaRPr lang="ru-RU" b="1"/>
        </a:p>
      </dgm:t>
    </dgm:pt>
    <dgm:pt modelId="{9EA877CF-2CE4-4649-80F3-385D135CF50F}">
      <dgm:prSet/>
      <dgm:spPr/>
      <dgm:t>
        <a:bodyPr/>
        <a:lstStyle/>
        <a:p>
          <a:r>
            <a:rPr lang="ru-RU" b="1" dirty="0"/>
            <a:t>Отсутствие обеспечение конфиденциальности</a:t>
          </a:r>
        </a:p>
      </dgm:t>
    </dgm:pt>
    <dgm:pt modelId="{389E8C55-4303-45DA-B791-898A5C36399E}" type="parTrans" cxnId="{25996433-C5E5-4909-9AB6-8148CD659FFC}">
      <dgm:prSet/>
      <dgm:spPr/>
      <dgm:t>
        <a:bodyPr/>
        <a:lstStyle/>
        <a:p>
          <a:endParaRPr lang="ru-RU" b="1"/>
        </a:p>
      </dgm:t>
    </dgm:pt>
    <dgm:pt modelId="{2C2F9730-C046-42CA-BBBF-1040771A45EB}" type="sibTrans" cxnId="{25996433-C5E5-4909-9AB6-8148CD659FFC}">
      <dgm:prSet/>
      <dgm:spPr/>
      <dgm:t>
        <a:bodyPr/>
        <a:lstStyle/>
        <a:p>
          <a:endParaRPr lang="ru-RU" b="1"/>
        </a:p>
      </dgm:t>
    </dgm:pt>
    <dgm:pt modelId="{4122BB69-CFEC-4F00-988F-9734A767B1C7}">
      <dgm:prSet/>
      <dgm:spPr/>
      <dgm:t>
        <a:bodyPr/>
        <a:lstStyle/>
        <a:p>
          <a:r>
            <a:rPr lang="ru-RU" b="1" dirty="0"/>
            <a:t>Недостаточные возможности настройки параметров безопасности</a:t>
          </a:r>
        </a:p>
      </dgm:t>
    </dgm:pt>
    <dgm:pt modelId="{CE78EB82-5098-462E-AF7C-C21C7143B6F8}" type="parTrans" cxnId="{1AC493BA-33A2-478A-A9CC-A0562E344185}">
      <dgm:prSet/>
      <dgm:spPr/>
      <dgm:t>
        <a:bodyPr/>
        <a:lstStyle/>
        <a:p>
          <a:endParaRPr lang="ru-RU" b="1"/>
        </a:p>
      </dgm:t>
    </dgm:pt>
    <dgm:pt modelId="{15C8950B-36D8-4F57-902E-DAD60DD4C264}" type="sibTrans" cxnId="{1AC493BA-33A2-478A-A9CC-A0562E344185}">
      <dgm:prSet/>
      <dgm:spPr/>
      <dgm:t>
        <a:bodyPr/>
        <a:lstStyle/>
        <a:p>
          <a:endParaRPr lang="ru-RU" b="1"/>
        </a:p>
      </dgm:t>
    </dgm:pt>
    <dgm:pt modelId="{ABFCA09A-7C4A-4FDB-B6E2-F6FB7BAC0FCF}">
      <dgm:prSet/>
      <dgm:spPr/>
      <dgm:t>
        <a:bodyPr/>
        <a:lstStyle/>
        <a:p>
          <a:r>
            <a:rPr lang="ru-RU" b="1" dirty="0"/>
            <a:t>Незащищенное программное или микропрограммное обеспечение</a:t>
          </a:r>
        </a:p>
      </dgm:t>
    </dgm:pt>
    <dgm:pt modelId="{E2A2ECF0-B18C-446D-919D-F0060D6E974F}" type="parTrans" cxnId="{D4B75AB9-C748-4F7C-A7D5-D2EA9FD12E22}">
      <dgm:prSet/>
      <dgm:spPr/>
      <dgm:t>
        <a:bodyPr/>
        <a:lstStyle/>
        <a:p>
          <a:endParaRPr lang="ru-RU" b="1"/>
        </a:p>
      </dgm:t>
    </dgm:pt>
    <dgm:pt modelId="{35F2F647-B33A-4AF9-9A0C-81450D3665F2}" type="sibTrans" cxnId="{D4B75AB9-C748-4F7C-A7D5-D2EA9FD12E22}">
      <dgm:prSet/>
      <dgm:spPr/>
      <dgm:t>
        <a:bodyPr/>
        <a:lstStyle/>
        <a:p>
          <a:endParaRPr lang="ru-RU" b="1"/>
        </a:p>
      </dgm:t>
    </dgm:pt>
    <dgm:pt modelId="{F0F989D3-9B2C-4BE2-8E60-6EAEBCAF4003}">
      <dgm:prSet/>
      <dgm:spPr/>
      <dgm:t>
        <a:bodyPr/>
        <a:lstStyle/>
        <a:p>
          <a:r>
            <a:rPr lang="ru-RU" b="1"/>
            <a:t>Недостаточная физическая защищенность</a:t>
          </a:r>
          <a:endParaRPr lang="ru-RU" b="1" dirty="0"/>
        </a:p>
      </dgm:t>
    </dgm:pt>
    <dgm:pt modelId="{15728769-102B-4E8E-BFAE-F6720E71C475}" type="parTrans" cxnId="{5C218D38-B5C3-4431-BE7B-7C408B21A847}">
      <dgm:prSet/>
      <dgm:spPr/>
      <dgm:t>
        <a:bodyPr/>
        <a:lstStyle/>
        <a:p>
          <a:endParaRPr lang="ru-RU" b="1"/>
        </a:p>
      </dgm:t>
    </dgm:pt>
    <dgm:pt modelId="{169D251C-8845-4E75-9A0C-6F019251EC33}" type="sibTrans" cxnId="{5C218D38-B5C3-4431-BE7B-7C408B21A847}">
      <dgm:prSet/>
      <dgm:spPr/>
      <dgm:t>
        <a:bodyPr/>
        <a:lstStyle/>
        <a:p>
          <a:endParaRPr lang="ru-RU" b="1"/>
        </a:p>
      </dgm:t>
    </dgm:pt>
    <dgm:pt modelId="{51CCB4DC-FC7F-49F0-ABB1-9F1CF88D7EF5}">
      <dgm:prSet/>
      <dgm:spPr/>
      <dgm:t>
        <a:bodyPr/>
        <a:lstStyle/>
        <a:p>
          <a:r>
            <a:rPr lang="ru-RU" b="1" dirty="0"/>
            <a:t>наличие доступа к ПО через порты </a:t>
          </a:r>
          <a:r>
            <a:rPr lang="en-US" b="1" dirty="0"/>
            <a:t>USB</a:t>
          </a:r>
          <a:endParaRPr lang="ru-RU" b="1" dirty="0"/>
        </a:p>
      </dgm:t>
    </dgm:pt>
    <dgm:pt modelId="{99A3C362-3EDB-4972-AB00-0F5642B7950C}" type="parTrans" cxnId="{F293FDBC-F7BB-4615-80A1-4EA4210FB998}">
      <dgm:prSet/>
      <dgm:spPr/>
      <dgm:t>
        <a:bodyPr/>
        <a:lstStyle/>
        <a:p>
          <a:endParaRPr lang="ru-RU" b="1"/>
        </a:p>
      </dgm:t>
    </dgm:pt>
    <dgm:pt modelId="{E3C70E18-BA4A-48BE-9BEA-DFEF653A4C95}" type="sibTrans" cxnId="{F293FDBC-F7BB-4615-80A1-4EA4210FB998}">
      <dgm:prSet/>
      <dgm:spPr/>
      <dgm:t>
        <a:bodyPr/>
        <a:lstStyle/>
        <a:p>
          <a:endParaRPr lang="ru-RU" b="1"/>
        </a:p>
      </dgm:t>
    </dgm:pt>
    <dgm:pt modelId="{E680A19C-26FB-4F9D-9B07-E8129691E068}">
      <dgm:prSet/>
      <dgm:spPr/>
      <dgm:t>
        <a:bodyPr/>
        <a:lstStyle/>
        <a:p>
          <a:r>
            <a:rPr lang="ru-RU" b="1"/>
            <a:t> </a:t>
          </a:r>
          <a:r>
            <a:rPr lang="ru-RU" b="1" dirty="0"/>
            <a:t>наличие съемных носителей информации</a:t>
          </a:r>
        </a:p>
      </dgm:t>
    </dgm:pt>
    <dgm:pt modelId="{CA8CA042-32EC-420A-881E-262E0576087A}" type="parTrans" cxnId="{926DA86A-339A-425A-B651-F1AD3301E48C}">
      <dgm:prSet/>
      <dgm:spPr/>
      <dgm:t>
        <a:bodyPr/>
        <a:lstStyle/>
        <a:p>
          <a:endParaRPr lang="ru-RU" b="1"/>
        </a:p>
      </dgm:t>
    </dgm:pt>
    <dgm:pt modelId="{F87CB3D8-72E0-4B2B-A361-6B1CECC7B042}" type="sibTrans" cxnId="{926DA86A-339A-425A-B651-F1AD3301E48C}">
      <dgm:prSet/>
      <dgm:spPr/>
      <dgm:t>
        <a:bodyPr/>
        <a:lstStyle/>
        <a:p>
          <a:endParaRPr lang="ru-RU" b="1"/>
        </a:p>
      </dgm:t>
    </dgm:pt>
    <dgm:pt modelId="{AB4D0FC4-B75E-4646-9E8C-62B87CA3C409}">
      <dgm:prSet/>
      <dgm:spPr/>
      <dgm:t>
        <a:bodyPr/>
        <a:lstStyle/>
        <a:p>
          <a:r>
            <a:rPr lang="ru-RU" b="1" dirty="0"/>
            <a:t>отсутствие механизмов защиты обновлений</a:t>
          </a:r>
        </a:p>
      </dgm:t>
    </dgm:pt>
    <dgm:pt modelId="{E1E1AE7E-E573-4427-828A-1E813BDE47EE}" type="parTrans" cxnId="{962D5384-A27E-4BF9-ACD0-1DF544812FFB}">
      <dgm:prSet/>
      <dgm:spPr/>
      <dgm:t>
        <a:bodyPr/>
        <a:lstStyle/>
        <a:p>
          <a:endParaRPr lang="ru-RU" b="1"/>
        </a:p>
      </dgm:t>
    </dgm:pt>
    <dgm:pt modelId="{786E6855-5CC7-4BD8-9CFB-BFE93B827AA8}" type="sibTrans" cxnId="{962D5384-A27E-4BF9-ACD0-1DF544812FFB}">
      <dgm:prSet/>
      <dgm:spPr/>
      <dgm:t>
        <a:bodyPr/>
        <a:lstStyle/>
        <a:p>
          <a:endParaRPr lang="ru-RU" b="1"/>
        </a:p>
      </dgm:t>
    </dgm:pt>
    <dgm:pt modelId="{1307D9BB-09F9-410D-B56D-2C05982580DB}">
      <dgm:prSet/>
      <dgm:spPr/>
      <dgm:t>
        <a:bodyPr/>
        <a:lstStyle/>
        <a:p>
          <a:r>
            <a:rPr lang="ru-RU" b="1"/>
            <a:t> </a:t>
          </a:r>
          <a:r>
            <a:rPr lang="ru-RU" b="1" dirty="0"/>
            <a:t>незащищенный сервер обновлений</a:t>
          </a:r>
        </a:p>
      </dgm:t>
    </dgm:pt>
    <dgm:pt modelId="{DB480B1D-298F-4DED-8F08-F7EF2BE7D8BF}" type="parTrans" cxnId="{139CCF80-901F-4208-80E6-B23EA0316B1C}">
      <dgm:prSet/>
      <dgm:spPr/>
      <dgm:t>
        <a:bodyPr/>
        <a:lstStyle/>
        <a:p>
          <a:endParaRPr lang="ru-RU" b="1"/>
        </a:p>
      </dgm:t>
    </dgm:pt>
    <dgm:pt modelId="{174BD923-8856-4EFB-AE56-F52CB23C3CF8}" type="sibTrans" cxnId="{139CCF80-901F-4208-80E6-B23EA0316B1C}">
      <dgm:prSet/>
      <dgm:spPr/>
      <dgm:t>
        <a:bodyPr/>
        <a:lstStyle/>
        <a:p>
          <a:endParaRPr lang="ru-RU" b="1"/>
        </a:p>
      </dgm:t>
    </dgm:pt>
    <dgm:pt modelId="{30DC32C7-23E1-4220-AB66-C00E9814FAAA}">
      <dgm:prSet/>
      <dgm:spPr/>
      <dgm:t>
        <a:bodyPr/>
        <a:lstStyle/>
        <a:p>
          <a:r>
            <a:rPr lang="ru-RU" b="1" dirty="0"/>
            <a:t>отсутствие разделения полномочий администратора и пользователя</a:t>
          </a:r>
        </a:p>
      </dgm:t>
    </dgm:pt>
    <dgm:pt modelId="{A0D02AE1-F4E4-4117-AB03-9827313C63B4}" type="parTrans" cxnId="{B49717FD-DD18-4F9D-B080-7BA9B19102C3}">
      <dgm:prSet/>
      <dgm:spPr/>
      <dgm:t>
        <a:bodyPr/>
        <a:lstStyle/>
        <a:p>
          <a:endParaRPr lang="ru-RU" b="1"/>
        </a:p>
      </dgm:t>
    </dgm:pt>
    <dgm:pt modelId="{7FC5AB4C-6397-4DC9-A11F-65A02CB110B9}" type="sibTrans" cxnId="{B49717FD-DD18-4F9D-B080-7BA9B19102C3}">
      <dgm:prSet/>
      <dgm:spPr/>
      <dgm:t>
        <a:bodyPr/>
        <a:lstStyle/>
        <a:p>
          <a:endParaRPr lang="ru-RU" b="1"/>
        </a:p>
      </dgm:t>
    </dgm:pt>
    <dgm:pt modelId="{CF76881C-10EE-4C9E-BD16-0F545155A1A3}">
      <dgm:prSet/>
      <dgm:spPr/>
      <dgm:t>
        <a:bodyPr/>
        <a:lstStyle/>
        <a:p>
          <a:r>
            <a:rPr lang="ru-RU" b="1" dirty="0"/>
            <a:t> отсутствие журнала безопасности и возможности предупреждений пользователей о событиях безопасности</a:t>
          </a:r>
        </a:p>
      </dgm:t>
    </dgm:pt>
    <dgm:pt modelId="{8B0531EF-29E2-44BE-8B5B-0B8B25822FE1}" type="parTrans" cxnId="{74D9C85C-84E6-4865-9F45-5B5E1C593F3E}">
      <dgm:prSet/>
      <dgm:spPr/>
      <dgm:t>
        <a:bodyPr/>
        <a:lstStyle/>
        <a:p>
          <a:endParaRPr lang="ru-RU" b="1"/>
        </a:p>
      </dgm:t>
    </dgm:pt>
    <dgm:pt modelId="{1A46AB65-D2A5-4EE3-8D72-A48C470F1AC6}" type="sibTrans" cxnId="{74D9C85C-84E6-4865-9F45-5B5E1C593F3E}">
      <dgm:prSet/>
      <dgm:spPr/>
      <dgm:t>
        <a:bodyPr/>
        <a:lstStyle/>
        <a:p>
          <a:endParaRPr lang="ru-RU" b="1"/>
        </a:p>
      </dgm:t>
    </dgm:pt>
    <dgm:pt modelId="{A3650DB5-43F0-4EF8-BA68-71B5239416B1}">
      <dgm:prSet/>
      <dgm:spPr/>
      <dgm:t>
        <a:bodyPr/>
        <a:lstStyle/>
        <a:p>
          <a:r>
            <a:rPr lang="ru-RU" b="1" dirty="0"/>
            <a:t> отсутствие возможности выбора механизмов шифрования</a:t>
          </a:r>
        </a:p>
      </dgm:t>
    </dgm:pt>
    <dgm:pt modelId="{E5658455-62E9-46F7-8649-81A754A0F65D}" type="parTrans" cxnId="{10DB016F-0E67-465F-927A-89DCA125DF1D}">
      <dgm:prSet/>
      <dgm:spPr/>
      <dgm:t>
        <a:bodyPr/>
        <a:lstStyle/>
        <a:p>
          <a:endParaRPr lang="ru-RU" b="1"/>
        </a:p>
      </dgm:t>
    </dgm:pt>
    <dgm:pt modelId="{5F96F1BA-8CBD-4796-A003-9946919B8CA8}" type="sibTrans" cxnId="{10DB016F-0E67-465F-927A-89DCA125DF1D}">
      <dgm:prSet/>
      <dgm:spPr/>
      <dgm:t>
        <a:bodyPr/>
        <a:lstStyle/>
        <a:p>
          <a:endParaRPr lang="ru-RU" b="1"/>
        </a:p>
      </dgm:t>
    </dgm:pt>
    <dgm:pt modelId="{72F8898F-FE47-416B-8ECD-C333F5119304}">
      <dgm:prSet/>
      <dgm:spPr/>
      <dgm:t>
        <a:bodyPr/>
        <a:lstStyle/>
        <a:p>
          <a:r>
            <a:rPr lang="ru-RU" b="1"/>
            <a:t> </a:t>
          </a:r>
          <a:r>
            <a:rPr lang="ru-RU" b="1" dirty="0"/>
            <a:t>наличие «слабых» паролей</a:t>
          </a:r>
        </a:p>
      </dgm:t>
    </dgm:pt>
    <dgm:pt modelId="{08CD8670-DF35-44A4-A4A5-822C8E04FE22}" type="parTrans" cxnId="{C172067F-BDB4-4132-AAC3-E13E94A78E3A}">
      <dgm:prSet/>
      <dgm:spPr/>
      <dgm:t>
        <a:bodyPr/>
        <a:lstStyle/>
        <a:p>
          <a:endParaRPr lang="ru-RU" b="1"/>
        </a:p>
      </dgm:t>
    </dgm:pt>
    <dgm:pt modelId="{9B4042BD-4823-4A9E-9ADE-54DAC09E0200}" type="sibTrans" cxnId="{C172067F-BDB4-4132-AAC3-E13E94A78E3A}">
      <dgm:prSet/>
      <dgm:spPr/>
      <dgm:t>
        <a:bodyPr/>
        <a:lstStyle/>
        <a:p>
          <a:endParaRPr lang="ru-RU" b="1"/>
        </a:p>
      </dgm:t>
    </dgm:pt>
    <dgm:pt modelId="{38D7B1C8-D2DB-42C1-878A-6C45F3C8F218}" type="pres">
      <dgm:prSet presAssocID="{A97DA94A-2277-4AB4-9568-02CCCD316291}" presName="linear" presStyleCnt="0">
        <dgm:presLayoutVars>
          <dgm:animLvl val="lvl"/>
          <dgm:resizeHandles val="exact"/>
        </dgm:presLayoutVars>
      </dgm:prSet>
      <dgm:spPr/>
    </dgm:pt>
    <dgm:pt modelId="{1A935E3A-D34D-4A79-8450-E8967682E0BD}" type="pres">
      <dgm:prSet presAssocID="{E4E9EB09-41B4-42B6-86D3-384D5490B49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667B4AB-4DB7-4F06-A68A-C9F69140281E}" type="pres">
      <dgm:prSet presAssocID="{E4E9EB09-41B4-42B6-86D3-384D5490B498}" presName="childText" presStyleLbl="revTx" presStyleIdx="0" presStyleCnt="5">
        <dgm:presLayoutVars>
          <dgm:bulletEnabled val="1"/>
        </dgm:presLayoutVars>
      </dgm:prSet>
      <dgm:spPr/>
    </dgm:pt>
    <dgm:pt modelId="{839EC739-A778-4EAC-BF7A-2014E6FE494D}" type="pres">
      <dgm:prSet presAssocID="{4E521CF4-CBB1-4697-B883-C89117962B3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5F54251-23EB-41B6-9E6E-EC0D11A61474}" type="pres">
      <dgm:prSet presAssocID="{4E521CF4-CBB1-4697-B883-C89117962B36}" presName="childText" presStyleLbl="revTx" presStyleIdx="1" presStyleCnt="5">
        <dgm:presLayoutVars>
          <dgm:bulletEnabled val="1"/>
        </dgm:presLayoutVars>
      </dgm:prSet>
      <dgm:spPr/>
    </dgm:pt>
    <dgm:pt modelId="{F8CD5DC0-D922-45DB-8977-4C104819FE55}" type="pres">
      <dgm:prSet presAssocID="{31C5E0DA-3319-44D1-A60F-65BC5F697B9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4EBDF26-5DFD-4EB8-8A4E-88C286392999}" type="pres">
      <dgm:prSet presAssocID="{4BFA4165-34C8-4BC4-A5C1-32D956B117A6}" presName="spacer" presStyleCnt="0"/>
      <dgm:spPr/>
    </dgm:pt>
    <dgm:pt modelId="{7995307E-C92F-437F-872C-D0AC25CB26DD}" type="pres">
      <dgm:prSet presAssocID="{BE41554B-EFF7-4231-A67E-5EA9AF2299F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627DDBC-3A7F-4355-B805-73C85DCA32BD}" type="pres">
      <dgm:prSet presAssocID="{A4D20A1C-C5E4-46F2-AB88-F170FA041412}" presName="spacer" presStyleCnt="0"/>
      <dgm:spPr/>
    </dgm:pt>
    <dgm:pt modelId="{6276515E-980A-4AD1-B157-5FDD9E6976C6}" type="pres">
      <dgm:prSet presAssocID="{9EA877CF-2CE4-4649-80F3-385D135CF50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F15E13E-A1C3-47ED-BC13-BF7EB0D6D775}" type="pres">
      <dgm:prSet presAssocID="{2C2F9730-C046-42CA-BBBF-1040771A45EB}" presName="spacer" presStyleCnt="0"/>
      <dgm:spPr/>
    </dgm:pt>
    <dgm:pt modelId="{262C44A6-6B59-44E8-9169-0EF305C0F2A1}" type="pres">
      <dgm:prSet presAssocID="{4122BB69-CFEC-4F00-988F-9734A767B1C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F7C642A-81A0-49D3-B61F-0B119F121803}" type="pres">
      <dgm:prSet presAssocID="{4122BB69-CFEC-4F00-988F-9734A767B1C7}" presName="childText" presStyleLbl="revTx" presStyleIdx="2" presStyleCnt="5">
        <dgm:presLayoutVars>
          <dgm:bulletEnabled val="1"/>
        </dgm:presLayoutVars>
      </dgm:prSet>
      <dgm:spPr/>
    </dgm:pt>
    <dgm:pt modelId="{2A8A5608-F989-4237-867E-5D9800E23E06}" type="pres">
      <dgm:prSet presAssocID="{ABFCA09A-7C4A-4FDB-B6E2-F6FB7BAC0FC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CE67686-2422-4F82-83C6-DAAA8E1DE0DD}" type="pres">
      <dgm:prSet presAssocID="{ABFCA09A-7C4A-4FDB-B6E2-F6FB7BAC0FCF}" presName="childText" presStyleLbl="revTx" presStyleIdx="3" presStyleCnt="5">
        <dgm:presLayoutVars>
          <dgm:bulletEnabled val="1"/>
        </dgm:presLayoutVars>
      </dgm:prSet>
      <dgm:spPr/>
    </dgm:pt>
    <dgm:pt modelId="{427F9B2B-7933-46B9-9136-312F277433FA}" type="pres">
      <dgm:prSet presAssocID="{F0F989D3-9B2C-4BE2-8E60-6EAEBCAF4003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78811679-76C4-47DF-9D33-ABB3790D98C3}" type="pres">
      <dgm:prSet presAssocID="{F0F989D3-9B2C-4BE2-8E60-6EAEBCAF400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FD12A01-107E-4D9E-A4B8-198027C0F3EA}" type="presOf" srcId="{E680A19C-26FB-4F9D-9B07-E8129691E068}" destId="{78811679-76C4-47DF-9D33-ABB3790D98C3}" srcOrd="0" destOrd="1" presId="urn:microsoft.com/office/officeart/2005/8/layout/vList2"/>
    <dgm:cxn modelId="{01B66F07-7670-4912-9EAC-4CEDFE9C4DF2}" type="presOf" srcId="{7EEF0AD9-1777-49F7-949D-6183D172C469}" destId="{B667B4AB-4DB7-4F06-A68A-C9F69140281E}" srcOrd="0" destOrd="2" presId="urn:microsoft.com/office/officeart/2005/8/layout/vList2"/>
    <dgm:cxn modelId="{ECB0990C-40A5-43DD-86D0-9020AB1C83FA}" type="presOf" srcId="{894C66B6-9A61-430E-AFA0-578B4BB0BC84}" destId="{B667B4AB-4DB7-4F06-A68A-C9F69140281E}" srcOrd="0" destOrd="1" presId="urn:microsoft.com/office/officeart/2005/8/layout/vList2"/>
    <dgm:cxn modelId="{6526A10D-1169-42F3-B962-BCE12EFF9A9C}" srcId="{A97DA94A-2277-4AB4-9568-02CCCD316291}" destId="{BE41554B-EFF7-4231-A67E-5EA9AF2299F2}" srcOrd="3" destOrd="0" parTransId="{6476173D-6286-474F-93FC-6059D227C604}" sibTransId="{A4D20A1C-C5E4-46F2-AB88-F170FA041412}"/>
    <dgm:cxn modelId="{56A56C18-D938-404A-8459-6B1FA66B0A4A}" srcId="{E4E9EB09-41B4-42B6-86D3-384D5490B498}" destId="{2724DD8D-F6CC-427A-B693-ED09682636D0}" srcOrd="0" destOrd="0" parTransId="{C7AF2E59-DA36-41C2-94C9-C01A345910E2}" sibTransId="{6D99FD9B-4929-4BBF-95A5-40A56A71D727}"/>
    <dgm:cxn modelId="{7E51FC23-149D-418D-9AF7-5D904A1653DE}" srcId="{E4E9EB09-41B4-42B6-86D3-384D5490B498}" destId="{7EEF0AD9-1777-49F7-949D-6183D172C469}" srcOrd="2" destOrd="0" parTransId="{85E1B8E7-322C-4B76-8197-2CED1F088A69}" sibTransId="{D9A24956-9E7C-4F36-B155-29FC69D1822F}"/>
    <dgm:cxn modelId="{C4922524-B991-4293-A921-D4C3E906E0CA}" srcId="{A97DA94A-2277-4AB4-9568-02CCCD316291}" destId="{E4E9EB09-41B4-42B6-86D3-384D5490B498}" srcOrd="0" destOrd="0" parTransId="{C006AB8C-61BC-4933-98C8-D0927836A213}" sibTransId="{881A2384-FB3C-4A0F-A602-C4C30851E08A}"/>
    <dgm:cxn modelId="{4AD62825-AF1E-4AD2-9D05-072ED3F21A21}" type="presOf" srcId="{31C5E0DA-3319-44D1-A60F-65BC5F697B99}" destId="{F8CD5DC0-D922-45DB-8977-4C104819FE55}" srcOrd="0" destOrd="0" presId="urn:microsoft.com/office/officeart/2005/8/layout/vList2"/>
    <dgm:cxn modelId="{756EBE31-5B41-48D6-BB25-D002B22D8828}" type="presOf" srcId="{E4E9EB09-41B4-42B6-86D3-384D5490B498}" destId="{1A935E3A-D34D-4A79-8450-E8967682E0BD}" srcOrd="0" destOrd="0" presId="urn:microsoft.com/office/officeart/2005/8/layout/vList2"/>
    <dgm:cxn modelId="{25996433-C5E5-4909-9AB6-8148CD659FFC}" srcId="{A97DA94A-2277-4AB4-9568-02CCCD316291}" destId="{9EA877CF-2CE4-4649-80F3-385D135CF50F}" srcOrd="4" destOrd="0" parTransId="{389E8C55-4303-45DA-B791-898A5C36399E}" sibTransId="{2C2F9730-C046-42CA-BBBF-1040771A45EB}"/>
    <dgm:cxn modelId="{8A8B1035-37CB-4904-B3FB-C2954CC86814}" type="presOf" srcId="{51CCB4DC-FC7F-49F0-ABB1-9F1CF88D7EF5}" destId="{78811679-76C4-47DF-9D33-ABB3790D98C3}" srcOrd="0" destOrd="0" presId="urn:microsoft.com/office/officeart/2005/8/layout/vList2"/>
    <dgm:cxn modelId="{5C218D38-B5C3-4431-BE7B-7C408B21A847}" srcId="{A97DA94A-2277-4AB4-9568-02CCCD316291}" destId="{F0F989D3-9B2C-4BE2-8E60-6EAEBCAF4003}" srcOrd="7" destOrd="0" parTransId="{15728769-102B-4E8E-BFAE-F6720E71C475}" sibTransId="{169D251C-8845-4E75-9A0C-6F019251EC33}"/>
    <dgm:cxn modelId="{2D01855B-8E72-4B39-8892-58C8A7FE6DA9}" type="presOf" srcId="{1A8306EF-2630-42F6-8ABE-6DC2368CFFF1}" destId="{A5F54251-23EB-41B6-9E6E-EC0D11A61474}" srcOrd="0" destOrd="0" presId="urn:microsoft.com/office/officeart/2005/8/layout/vList2"/>
    <dgm:cxn modelId="{74D9C85C-84E6-4865-9F45-5B5E1C593F3E}" srcId="{4122BB69-CFEC-4F00-988F-9734A767B1C7}" destId="{CF76881C-10EE-4C9E-BD16-0F545155A1A3}" srcOrd="1" destOrd="0" parTransId="{8B0531EF-29E2-44BE-8B5B-0B8B25822FE1}" sibTransId="{1A46AB65-D2A5-4EE3-8D72-A48C470F1AC6}"/>
    <dgm:cxn modelId="{F98F965E-4DA2-4231-92DC-794136BACFFD}" type="presOf" srcId="{A3650DB5-43F0-4EF8-BA68-71B5239416B1}" destId="{AF7C642A-81A0-49D3-B61F-0B119F121803}" srcOrd="0" destOrd="2" presId="urn:microsoft.com/office/officeart/2005/8/layout/vList2"/>
    <dgm:cxn modelId="{CC24F262-723F-4451-9EE4-55143CB18B1E}" type="presOf" srcId="{CF76881C-10EE-4C9E-BD16-0F545155A1A3}" destId="{AF7C642A-81A0-49D3-B61F-0B119F121803}" srcOrd="0" destOrd="1" presId="urn:microsoft.com/office/officeart/2005/8/layout/vList2"/>
    <dgm:cxn modelId="{8C09B848-261A-4DC0-8DCC-6D4C70AF93C6}" type="presOf" srcId="{72F8898F-FE47-416B-8ECD-C333F5119304}" destId="{AF7C642A-81A0-49D3-B61F-0B119F121803}" srcOrd="0" destOrd="3" presId="urn:microsoft.com/office/officeart/2005/8/layout/vList2"/>
    <dgm:cxn modelId="{926DA86A-339A-425A-B651-F1AD3301E48C}" srcId="{F0F989D3-9B2C-4BE2-8E60-6EAEBCAF4003}" destId="{E680A19C-26FB-4F9D-9B07-E8129691E068}" srcOrd="1" destOrd="0" parTransId="{CA8CA042-32EC-420A-881E-262E0576087A}" sibTransId="{F87CB3D8-72E0-4B2B-A361-6B1CECC7B042}"/>
    <dgm:cxn modelId="{01C3FC6B-753C-43CA-B5CD-9C817C6C5207}" type="presOf" srcId="{A97DA94A-2277-4AB4-9568-02CCCD316291}" destId="{38D7B1C8-D2DB-42C1-878A-6C45F3C8F218}" srcOrd="0" destOrd="0" presId="urn:microsoft.com/office/officeart/2005/8/layout/vList2"/>
    <dgm:cxn modelId="{10DB016F-0E67-465F-927A-89DCA125DF1D}" srcId="{4122BB69-CFEC-4F00-988F-9734A767B1C7}" destId="{A3650DB5-43F0-4EF8-BA68-71B5239416B1}" srcOrd="2" destOrd="0" parTransId="{E5658455-62E9-46F7-8649-81A754A0F65D}" sibTransId="{5F96F1BA-8CBD-4796-A003-9946919B8CA8}"/>
    <dgm:cxn modelId="{2AF7B86F-9138-4374-B40C-CD1D9B43BF44}" type="presOf" srcId="{30DC32C7-23E1-4220-AB66-C00E9814FAAA}" destId="{AF7C642A-81A0-49D3-B61F-0B119F121803}" srcOrd="0" destOrd="0" presId="urn:microsoft.com/office/officeart/2005/8/layout/vList2"/>
    <dgm:cxn modelId="{947FC959-1C56-4B11-8D25-9432617B5479}" srcId="{4E521CF4-CBB1-4697-B883-C89117962B36}" destId="{1A8306EF-2630-42F6-8ABE-6DC2368CFFF1}" srcOrd="0" destOrd="0" parTransId="{8157C521-C284-4CBC-A4D1-883C8EBE402E}" sibTransId="{306A805F-0480-471A-9519-F1E96B48CD9C}"/>
    <dgm:cxn modelId="{C172067F-BDB4-4132-AAC3-E13E94A78E3A}" srcId="{4122BB69-CFEC-4F00-988F-9734A767B1C7}" destId="{72F8898F-FE47-416B-8ECD-C333F5119304}" srcOrd="3" destOrd="0" parTransId="{08CD8670-DF35-44A4-A4A5-822C8E04FE22}" sibTransId="{9B4042BD-4823-4A9E-9ADE-54DAC09E0200}"/>
    <dgm:cxn modelId="{139CCF80-901F-4208-80E6-B23EA0316B1C}" srcId="{ABFCA09A-7C4A-4FDB-B6E2-F6FB7BAC0FCF}" destId="{1307D9BB-09F9-410D-B56D-2C05982580DB}" srcOrd="1" destOrd="0" parTransId="{DB480B1D-298F-4DED-8F08-F7EF2BE7D8BF}" sibTransId="{174BD923-8856-4EFB-AE56-F52CB23C3CF8}"/>
    <dgm:cxn modelId="{8B5AE680-7D0C-4F3E-B9DD-0C0DA1B233CE}" type="presOf" srcId="{4122BB69-CFEC-4F00-988F-9734A767B1C7}" destId="{262C44A6-6B59-44E8-9169-0EF305C0F2A1}" srcOrd="0" destOrd="0" presId="urn:microsoft.com/office/officeart/2005/8/layout/vList2"/>
    <dgm:cxn modelId="{962D5384-A27E-4BF9-ACD0-1DF544812FFB}" srcId="{ABFCA09A-7C4A-4FDB-B6E2-F6FB7BAC0FCF}" destId="{AB4D0FC4-B75E-4646-9E8C-62B87CA3C409}" srcOrd="0" destOrd="0" parTransId="{E1E1AE7E-E573-4427-828A-1E813BDE47EE}" sibTransId="{786E6855-5CC7-4BD8-9CFB-BFE93B827AA8}"/>
    <dgm:cxn modelId="{48B44291-AB87-43EC-AB57-6E2A8421132C}" type="presOf" srcId="{AB4D0FC4-B75E-4646-9E8C-62B87CA3C409}" destId="{FCE67686-2422-4F82-83C6-DAAA8E1DE0DD}" srcOrd="0" destOrd="0" presId="urn:microsoft.com/office/officeart/2005/8/layout/vList2"/>
    <dgm:cxn modelId="{BD5BB09B-ADEC-4ABF-9F32-C5F4CB74B421}" type="presOf" srcId="{F0F989D3-9B2C-4BE2-8E60-6EAEBCAF4003}" destId="{427F9B2B-7933-46B9-9136-312F277433FA}" srcOrd="0" destOrd="0" presId="urn:microsoft.com/office/officeart/2005/8/layout/vList2"/>
    <dgm:cxn modelId="{8468999F-EB7A-43DE-BC31-21DE77D7576E}" srcId="{E4E9EB09-41B4-42B6-86D3-384D5490B498}" destId="{894C66B6-9A61-430E-AFA0-578B4BB0BC84}" srcOrd="1" destOrd="0" parTransId="{E02791A1-B0BB-4FF0-B554-60057465D120}" sibTransId="{46CAE5B0-6D70-4547-B065-BB06C71DBDAA}"/>
    <dgm:cxn modelId="{B2472EA1-2DDA-4AA2-AD11-DED3702F966C}" type="presOf" srcId="{9EA877CF-2CE4-4649-80F3-385D135CF50F}" destId="{6276515E-980A-4AD1-B157-5FDD9E6976C6}" srcOrd="0" destOrd="0" presId="urn:microsoft.com/office/officeart/2005/8/layout/vList2"/>
    <dgm:cxn modelId="{E5EC12B3-9701-4F42-9823-6402681E1C16}" type="presOf" srcId="{BE41554B-EFF7-4231-A67E-5EA9AF2299F2}" destId="{7995307E-C92F-437F-872C-D0AC25CB26DD}" srcOrd="0" destOrd="0" presId="urn:microsoft.com/office/officeart/2005/8/layout/vList2"/>
    <dgm:cxn modelId="{05B44BB5-5302-4CAF-AC10-873E1682FF63}" type="presOf" srcId="{1307D9BB-09F9-410D-B56D-2C05982580DB}" destId="{FCE67686-2422-4F82-83C6-DAAA8E1DE0DD}" srcOrd="0" destOrd="1" presId="urn:microsoft.com/office/officeart/2005/8/layout/vList2"/>
    <dgm:cxn modelId="{D4B75AB9-C748-4F7C-A7D5-D2EA9FD12E22}" srcId="{A97DA94A-2277-4AB4-9568-02CCCD316291}" destId="{ABFCA09A-7C4A-4FDB-B6E2-F6FB7BAC0FCF}" srcOrd="6" destOrd="0" parTransId="{E2A2ECF0-B18C-446D-919D-F0060D6E974F}" sibTransId="{35F2F647-B33A-4AF9-9A0C-81450D3665F2}"/>
    <dgm:cxn modelId="{1AC493BA-33A2-478A-A9CC-A0562E344185}" srcId="{A97DA94A-2277-4AB4-9568-02CCCD316291}" destId="{4122BB69-CFEC-4F00-988F-9734A767B1C7}" srcOrd="5" destOrd="0" parTransId="{CE78EB82-5098-462E-AF7C-C21C7143B6F8}" sibTransId="{15C8950B-36D8-4F57-902E-DAD60DD4C264}"/>
    <dgm:cxn modelId="{F293FDBC-F7BB-4615-80A1-4EA4210FB998}" srcId="{F0F989D3-9B2C-4BE2-8E60-6EAEBCAF4003}" destId="{51CCB4DC-FC7F-49F0-ABB1-9F1CF88D7EF5}" srcOrd="0" destOrd="0" parTransId="{99A3C362-3EDB-4972-AB00-0F5642B7950C}" sibTransId="{E3C70E18-BA4A-48BE-9BEA-DFEF653A4C95}"/>
    <dgm:cxn modelId="{92D8A2BE-84F1-430C-AB4B-AE464B68101F}" type="presOf" srcId="{2724DD8D-F6CC-427A-B693-ED09682636D0}" destId="{B667B4AB-4DB7-4F06-A68A-C9F69140281E}" srcOrd="0" destOrd="0" presId="urn:microsoft.com/office/officeart/2005/8/layout/vList2"/>
    <dgm:cxn modelId="{F23989C8-6161-40C4-A9A7-106C049C2A24}" srcId="{A97DA94A-2277-4AB4-9568-02CCCD316291}" destId="{31C5E0DA-3319-44D1-A60F-65BC5F697B99}" srcOrd="2" destOrd="0" parTransId="{75BE4C1C-A89B-4AEF-923A-8FD35BF80F6D}" sibTransId="{4BFA4165-34C8-4BC4-A5C1-32D956B117A6}"/>
    <dgm:cxn modelId="{54B56BD2-D344-4AAD-B1CE-B4B6DD133031}" type="presOf" srcId="{ABFCA09A-7C4A-4FDB-B6E2-F6FB7BAC0FCF}" destId="{2A8A5608-F989-4237-867E-5D9800E23E06}" srcOrd="0" destOrd="0" presId="urn:microsoft.com/office/officeart/2005/8/layout/vList2"/>
    <dgm:cxn modelId="{640D88E0-C35F-4078-AA9F-E735004817E5}" type="presOf" srcId="{4E521CF4-CBB1-4697-B883-C89117962B36}" destId="{839EC739-A778-4EAC-BF7A-2014E6FE494D}" srcOrd="0" destOrd="0" presId="urn:microsoft.com/office/officeart/2005/8/layout/vList2"/>
    <dgm:cxn modelId="{E5338BE8-F89B-43E4-A8D9-ADFA83A860B7}" srcId="{A97DA94A-2277-4AB4-9568-02CCCD316291}" destId="{4E521CF4-CBB1-4697-B883-C89117962B36}" srcOrd="1" destOrd="0" parTransId="{7159B585-B52D-4588-A7BA-546B6C0240EC}" sibTransId="{FD954DD0-3EE2-4E42-8721-996F85E15E5B}"/>
    <dgm:cxn modelId="{B49717FD-DD18-4F9D-B080-7BA9B19102C3}" srcId="{4122BB69-CFEC-4F00-988F-9734A767B1C7}" destId="{30DC32C7-23E1-4220-AB66-C00E9814FAAA}" srcOrd="0" destOrd="0" parTransId="{A0D02AE1-F4E4-4117-AB03-9827313C63B4}" sibTransId="{7FC5AB4C-6397-4DC9-A11F-65A02CB110B9}"/>
    <dgm:cxn modelId="{8B83460F-8573-4A65-85B9-E9D6DB634B32}" type="presParOf" srcId="{38D7B1C8-D2DB-42C1-878A-6C45F3C8F218}" destId="{1A935E3A-D34D-4A79-8450-E8967682E0BD}" srcOrd="0" destOrd="0" presId="urn:microsoft.com/office/officeart/2005/8/layout/vList2"/>
    <dgm:cxn modelId="{A8B6B87D-E9FF-45B5-9566-CBE10D2FB314}" type="presParOf" srcId="{38D7B1C8-D2DB-42C1-878A-6C45F3C8F218}" destId="{B667B4AB-4DB7-4F06-A68A-C9F69140281E}" srcOrd="1" destOrd="0" presId="urn:microsoft.com/office/officeart/2005/8/layout/vList2"/>
    <dgm:cxn modelId="{D9DC7542-4399-4B32-A064-E3106DD7D929}" type="presParOf" srcId="{38D7B1C8-D2DB-42C1-878A-6C45F3C8F218}" destId="{839EC739-A778-4EAC-BF7A-2014E6FE494D}" srcOrd="2" destOrd="0" presId="urn:microsoft.com/office/officeart/2005/8/layout/vList2"/>
    <dgm:cxn modelId="{7EB5775B-04CC-4408-863D-76188390F24A}" type="presParOf" srcId="{38D7B1C8-D2DB-42C1-878A-6C45F3C8F218}" destId="{A5F54251-23EB-41B6-9E6E-EC0D11A61474}" srcOrd="3" destOrd="0" presId="urn:microsoft.com/office/officeart/2005/8/layout/vList2"/>
    <dgm:cxn modelId="{0D5C1578-6BB4-43CC-A641-58BFCE279EDB}" type="presParOf" srcId="{38D7B1C8-D2DB-42C1-878A-6C45F3C8F218}" destId="{F8CD5DC0-D922-45DB-8977-4C104819FE55}" srcOrd="4" destOrd="0" presId="urn:microsoft.com/office/officeart/2005/8/layout/vList2"/>
    <dgm:cxn modelId="{98AE8FAD-123F-4E61-9712-618B1383A25A}" type="presParOf" srcId="{38D7B1C8-D2DB-42C1-878A-6C45F3C8F218}" destId="{E4EBDF26-5DFD-4EB8-8A4E-88C286392999}" srcOrd="5" destOrd="0" presId="urn:microsoft.com/office/officeart/2005/8/layout/vList2"/>
    <dgm:cxn modelId="{2CF597E5-2B25-48E2-8A46-2B55058AA264}" type="presParOf" srcId="{38D7B1C8-D2DB-42C1-878A-6C45F3C8F218}" destId="{7995307E-C92F-437F-872C-D0AC25CB26DD}" srcOrd="6" destOrd="0" presId="urn:microsoft.com/office/officeart/2005/8/layout/vList2"/>
    <dgm:cxn modelId="{140C9158-6F76-4711-B26C-3DB9CA662267}" type="presParOf" srcId="{38D7B1C8-D2DB-42C1-878A-6C45F3C8F218}" destId="{8627DDBC-3A7F-4355-B805-73C85DCA32BD}" srcOrd="7" destOrd="0" presId="urn:microsoft.com/office/officeart/2005/8/layout/vList2"/>
    <dgm:cxn modelId="{F0EB85E6-D41A-4B89-85D1-79DAED1CCE06}" type="presParOf" srcId="{38D7B1C8-D2DB-42C1-878A-6C45F3C8F218}" destId="{6276515E-980A-4AD1-B157-5FDD9E6976C6}" srcOrd="8" destOrd="0" presId="urn:microsoft.com/office/officeart/2005/8/layout/vList2"/>
    <dgm:cxn modelId="{92C49776-ED35-413E-B03F-FE55D68ECEFE}" type="presParOf" srcId="{38D7B1C8-D2DB-42C1-878A-6C45F3C8F218}" destId="{0F15E13E-A1C3-47ED-BC13-BF7EB0D6D775}" srcOrd="9" destOrd="0" presId="urn:microsoft.com/office/officeart/2005/8/layout/vList2"/>
    <dgm:cxn modelId="{DACD0C2E-9351-4332-ACF2-98420275AE11}" type="presParOf" srcId="{38D7B1C8-D2DB-42C1-878A-6C45F3C8F218}" destId="{262C44A6-6B59-44E8-9169-0EF305C0F2A1}" srcOrd="10" destOrd="0" presId="urn:microsoft.com/office/officeart/2005/8/layout/vList2"/>
    <dgm:cxn modelId="{BFFD6C4F-846C-4D8E-8622-D3E5D57CA54A}" type="presParOf" srcId="{38D7B1C8-D2DB-42C1-878A-6C45F3C8F218}" destId="{AF7C642A-81A0-49D3-B61F-0B119F121803}" srcOrd="11" destOrd="0" presId="urn:microsoft.com/office/officeart/2005/8/layout/vList2"/>
    <dgm:cxn modelId="{6C32AAF7-FA19-454F-A2E0-7614113B2DC9}" type="presParOf" srcId="{38D7B1C8-D2DB-42C1-878A-6C45F3C8F218}" destId="{2A8A5608-F989-4237-867E-5D9800E23E06}" srcOrd="12" destOrd="0" presId="urn:microsoft.com/office/officeart/2005/8/layout/vList2"/>
    <dgm:cxn modelId="{C2170347-D99E-45B8-8571-6CAD7906E566}" type="presParOf" srcId="{38D7B1C8-D2DB-42C1-878A-6C45F3C8F218}" destId="{FCE67686-2422-4F82-83C6-DAAA8E1DE0DD}" srcOrd="13" destOrd="0" presId="urn:microsoft.com/office/officeart/2005/8/layout/vList2"/>
    <dgm:cxn modelId="{1451B2C1-92BD-4B95-AF5C-D682AC30774E}" type="presParOf" srcId="{38D7B1C8-D2DB-42C1-878A-6C45F3C8F218}" destId="{427F9B2B-7933-46B9-9136-312F277433FA}" srcOrd="14" destOrd="0" presId="urn:microsoft.com/office/officeart/2005/8/layout/vList2"/>
    <dgm:cxn modelId="{E2235116-FC08-4EF5-AAEB-8E749F74D449}" type="presParOf" srcId="{38D7B1C8-D2DB-42C1-878A-6C45F3C8F218}" destId="{78811679-76C4-47DF-9D33-ABB3790D98C3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9D81A3-EF22-4303-9EAA-82803FB3AAD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2D4F8-1D51-4D8D-849B-BFD92D655AD4}">
      <dgm:prSet phldrT="[Текст]"/>
      <dgm:spPr/>
      <dgm:t>
        <a:bodyPr/>
        <a:lstStyle/>
        <a:p>
          <a:r>
            <a:rPr lang="ru-RU" b="1" dirty="0"/>
            <a:t>Типовые угрозы:</a:t>
          </a:r>
        </a:p>
      </dgm:t>
    </dgm:pt>
    <dgm:pt modelId="{373038A9-3DF4-4F65-A407-6FF37969ADF9}" type="parTrans" cxnId="{78379C8C-2737-4B73-A51C-6CFB9A4D4F59}">
      <dgm:prSet/>
      <dgm:spPr/>
      <dgm:t>
        <a:bodyPr/>
        <a:lstStyle/>
        <a:p>
          <a:endParaRPr lang="ru-RU"/>
        </a:p>
      </dgm:t>
    </dgm:pt>
    <dgm:pt modelId="{876BE448-FFF6-4EB6-AAE0-498B0FD451CE}" type="sibTrans" cxnId="{78379C8C-2737-4B73-A51C-6CFB9A4D4F59}">
      <dgm:prSet/>
      <dgm:spPr/>
      <dgm:t>
        <a:bodyPr/>
        <a:lstStyle/>
        <a:p>
          <a:endParaRPr lang="ru-RU"/>
        </a:p>
      </dgm:t>
    </dgm:pt>
    <dgm:pt modelId="{97BC4A9C-C718-4194-A909-81EEC1A97F40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b="1" dirty="0"/>
            <a:t>кибербезопасность</a:t>
          </a:r>
        </a:p>
      </dgm:t>
    </dgm:pt>
    <dgm:pt modelId="{E81D2444-4F74-447D-8CF6-CF118E424B37}" type="parTrans" cxnId="{F614C862-5878-4C79-BE7C-EB03B6D6F213}">
      <dgm:prSet/>
      <dgm:spPr/>
      <dgm:t>
        <a:bodyPr/>
        <a:lstStyle/>
        <a:p>
          <a:endParaRPr lang="ru-RU"/>
        </a:p>
      </dgm:t>
    </dgm:pt>
    <dgm:pt modelId="{0F071A14-762B-4586-919B-50B1A92E3B00}" type="sibTrans" cxnId="{F614C862-5878-4C79-BE7C-EB03B6D6F213}">
      <dgm:prSet/>
      <dgm:spPr/>
      <dgm:t>
        <a:bodyPr/>
        <a:lstStyle/>
        <a:p>
          <a:endParaRPr lang="ru-RU"/>
        </a:p>
      </dgm:t>
    </dgm:pt>
    <dgm:pt modelId="{9CF46658-3389-4AE5-B2D0-434BC6B2954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b="1" dirty="0"/>
            <a:t>юридические угрозы</a:t>
          </a:r>
        </a:p>
      </dgm:t>
    </dgm:pt>
    <dgm:pt modelId="{93809DCD-19F8-497F-941C-618E5996C8DC}" type="parTrans" cxnId="{AE8EE251-2BB9-454C-967D-15CEBE8838EF}">
      <dgm:prSet/>
      <dgm:spPr/>
      <dgm:t>
        <a:bodyPr/>
        <a:lstStyle/>
        <a:p>
          <a:endParaRPr lang="ru-RU"/>
        </a:p>
      </dgm:t>
    </dgm:pt>
    <dgm:pt modelId="{63AA1645-8AD4-4AFE-B220-FCE9126C5109}" type="sibTrans" cxnId="{AE8EE251-2BB9-454C-967D-15CEBE8838EF}">
      <dgm:prSet/>
      <dgm:spPr/>
      <dgm:t>
        <a:bodyPr/>
        <a:lstStyle/>
        <a:p>
          <a:endParaRPr lang="ru-RU"/>
        </a:p>
      </dgm:t>
    </dgm:pt>
    <dgm:pt modelId="{17248330-0987-4A47-B506-5FC71DDFDDE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sz="1600" b="1" dirty="0"/>
            <a:t>угрозы, связанные с деятельностью регулирующих органов</a:t>
          </a:r>
        </a:p>
      </dgm:t>
    </dgm:pt>
    <dgm:pt modelId="{4EE76D98-EE13-49C4-A9EC-37FE737A3BBD}" type="parTrans" cxnId="{E9718C68-F36A-42F3-AAFF-A3E9F8B316E9}">
      <dgm:prSet/>
      <dgm:spPr/>
      <dgm:t>
        <a:bodyPr/>
        <a:lstStyle/>
        <a:p>
          <a:endParaRPr lang="ru-RU"/>
        </a:p>
      </dgm:t>
    </dgm:pt>
    <dgm:pt modelId="{D86BD011-0D75-4512-97D1-4043AF072A50}" type="sibTrans" cxnId="{E9718C68-F36A-42F3-AAFF-A3E9F8B316E9}">
      <dgm:prSet/>
      <dgm:spPr/>
      <dgm:t>
        <a:bodyPr/>
        <a:lstStyle/>
        <a:p>
          <a:endParaRPr lang="ru-RU"/>
        </a:p>
      </dgm:t>
    </dgm:pt>
    <dgm:pt modelId="{E246C103-9651-480E-B494-5BBF78E55D5E}">
      <dgm:prSet custT="1"/>
      <dgm:spPr/>
      <dgm:t>
        <a:bodyPr/>
        <a:lstStyle/>
        <a:p>
          <a:r>
            <a:rPr lang="ru-RU" sz="1600" b="1"/>
            <a:t>отсутствие стандартов</a:t>
          </a:r>
        </a:p>
      </dgm:t>
    </dgm:pt>
    <dgm:pt modelId="{758280F3-8585-4BDB-83AE-572473ACC884}" type="parTrans" cxnId="{85FC6EE9-06D8-4100-863B-D4BB232CD601}">
      <dgm:prSet/>
      <dgm:spPr/>
      <dgm:t>
        <a:bodyPr/>
        <a:lstStyle/>
        <a:p>
          <a:endParaRPr lang="ru-RU"/>
        </a:p>
      </dgm:t>
    </dgm:pt>
    <dgm:pt modelId="{43F8A672-E4EC-42A4-B584-CE51468F0DB2}" type="sibTrans" cxnId="{85FC6EE9-06D8-4100-863B-D4BB232CD601}">
      <dgm:prSet/>
      <dgm:spPr/>
      <dgm:t>
        <a:bodyPr/>
        <a:lstStyle/>
        <a:p>
          <a:endParaRPr lang="ru-RU"/>
        </a:p>
      </dgm:t>
    </dgm:pt>
    <dgm:pt modelId="{A6885EFF-DE52-4A96-A75F-FC85ECC939D7}" type="pres">
      <dgm:prSet presAssocID="{749D81A3-EF22-4303-9EAA-82803FB3AA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FEF34F-9034-4535-8C89-B684065F5FDA}" type="pres">
      <dgm:prSet presAssocID="{D732D4F8-1D51-4D8D-849B-BFD92D655AD4}" presName="root" presStyleCnt="0"/>
      <dgm:spPr/>
    </dgm:pt>
    <dgm:pt modelId="{89675A02-B6C4-4390-874E-30A1BD2C8FE3}" type="pres">
      <dgm:prSet presAssocID="{D732D4F8-1D51-4D8D-849B-BFD92D655AD4}" presName="rootComposite" presStyleCnt="0"/>
      <dgm:spPr/>
    </dgm:pt>
    <dgm:pt modelId="{A43A457F-FE73-46F9-B1C9-03712A366E6C}" type="pres">
      <dgm:prSet presAssocID="{D732D4F8-1D51-4D8D-849B-BFD92D655AD4}" presName="rootText" presStyleLbl="node1" presStyleIdx="0" presStyleCnt="1" custScaleX="120707" custLinFactNeighborX="-2257" custLinFactNeighborY="2808"/>
      <dgm:spPr/>
    </dgm:pt>
    <dgm:pt modelId="{14C570D7-239D-41B1-8F88-7B33082B1FCD}" type="pres">
      <dgm:prSet presAssocID="{D732D4F8-1D51-4D8D-849B-BFD92D655AD4}" presName="rootConnector" presStyleLbl="node1" presStyleIdx="0" presStyleCnt="1"/>
      <dgm:spPr/>
    </dgm:pt>
    <dgm:pt modelId="{7271C932-FA17-485C-8890-343E9E4DC8E8}" type="pres">
      <dgm:prSet presAssocID="{D732D4F8-1D51-4D8D-849B-BFD92D655AD4}" presName="childShape" presStyleCnt="0"/>
      <dgm:spPr/>
    </dgm:pt>
    <dgm:pt modelId="{873697F5-3A08-4715-B356-93E457B3A924}" type="pres">
      <dgm:prSet presAssocID="{E81D2444-4F74-447D-8CF6-CF118E424B37}" presName="Name13" presStyleLbl="parChTrans1D2" presStyleIdx="0" presStyleCnt="4"/>
      <dgm:spPr/>
    </dgm:pt>
    <dgm:pt modelId="{E1A17360-9B3A-479A-8708-02A685DCF491}" type="pres">
      <dgm:prSet presAssocID="{97BC4A9C-C718-4194-A909-81EEC1A97F40}" presName="childText" presStyleLbl="bgAcc1" presStyleIdx="0" presStyleCnt="4" custScaleX="144808">
        <dgm:presLayoutVars>
          <dgm:bulletEnabled val="1"/>
        </dgm:presLayoutVars>
      </dgm:prSet>
      <dgm:spPr/>
    </dgm:pt>
    <dgm:pt modelId="{6638FA10-7AEB-4D0B-A3C2-829DAB77CAF1}" type="pres">
      <dgm:prSet presAssocID="{93809DCD-19F8-497F-941C-618E5996C8DC}" presName="Name13" presStyleLbl="parChTrans1D2" presStyleIdx="1" presStyleCnt="4"/>
      <dgm:spPr/>
    </dgm:pt>
    <dgm:pt modelId="{168A2D08-89A9-4690-9638-CA1F882743FA}" type="pres">
      <dgm:prSet presAssocID="{9CF46658-3389-4AE5-B2D0-434BC6B2954D}" presName="childText" presStyleLbl="bgAcc1" presStyleIdx="1" presStyleCnt="4" custScaleX="144808">
        <dgm:presLayoutVars>
          <dgm:bulletEnabled val="1"/>
        </dgm:presLayoutVars>
      </dgm:prSet>
      <dgm:spPr/>
    </dgm:pt>
    <dgm:pt modelId="{13A1B47A-B0C4-498B-8DB7-C99EC1EEC049}" type="pres">
      <dgm:prSet presAssocID="{4EE76D98-EE13-49C4-A9EC-37FE737A3BBD}" presName="Name13" presStyleLbl="parChTrans1D2" presStyleIdx="2" presStyleCnt="4"/>
      <dgm:spPr/>
    </dgm:pt>
    <dgm:pt modelId="{8182E9B4-52F8-4035-B98C-8A1CCC20B0F9}" type="pres">
      <dgm:prSet presAssocID="{17248330-0987-4A47-B506-5FC71DDFDDE8}" presName="childText" presStyleLbl="bgAcc1" presStyleIdx="2" presStyleCnt="4" custScaleX="144808">
        <dgm:presLayoutVars>
          <dgm:bulletEnabled val="1"/>
        </dgm:presLayoutVars>
      </dgm:prSet>
      <dgm:spPr/>
    </dgm:pt>
    <dgm:pt modelId="{AF3F0E1A-90BA-492F-A229-CD2BEE9B7D60}" type="pres">
      <dgm:prSet presAssocID="{758280F3-8585-4BDB-83AE-572473ACC884}" presName="Name13" presStyleLbl="parChTrans1D2" presStyleIdx="3" presStyleCnt="4"/>
      <dgm:spPr/>
    </dgm:pt>
    <dgm:pt modelId="{8D928CC2-5E8F-42DD-9930-ED5482E33015}" type="pres">
      <dgm:prSet presAssocID="{E246C103-9651-480E-B494-5BBF78E55D5E}" presName="childText" presStyleLbl="bgAcc1" presStyleIdx="3" presStyleCnt="4" custScaleX="144808">
        <dgm:presLayoutVars>
          <dgm:bulletEnabled val="1"/>
        </dgm:presLayoutVars>
      </dgm:prSet>
      <dgm:spPr/>
    </dgm:pt>
  </dgm:ptLst>
  <dgm:cxnLst>
    <dgm:cxn modelId="{9927030F-F247-4D77-9647-4A3DD62A6B6A}" type="presOf" srcId="{4EE76D98-EE13-49C4-A9EC-37FE737A3BBD}" destId="{13A1B47A-B0C4-498B-8DB7-C99EC1EEC049}" srcOrd="0" destOrd="0" presId="urn:microsoft.com/office/officeart/2005/8/layout/hierarchy3"/>
    <dgm:cxn modelId="{B170E430-A3D6-4264-BB17-833ED4820B9C}" type="presOf" srcId="{93809DCD-19F8-497F-941C-618E5996C8DC}" destId="{6638FA10-7AEB-4D0B-A3C2-829DAB77CAF1}" srcOrd="0" destOrd="0" presId="urn:microsoft.com/office/officeart/2005/8/layout/hierarchy3"/>
    <dgm:cxn modelId="{4DAFDD5F-EFF9-4E62-8FA4-8704281276DF}" type="presOf" srcId="{D732D4F8-1D51-4D8D-849B-BFD92D655AD4}" destId="{14C570D7-239D-41B1-8F88-7B33082B1FCD}" srcOrd="1" destOrd="0" presId="urn:microsoft.com/office/officeart/2005/8/layout/hierarchy3"/>
    <dgm:cxn modelId="{F614C862-5878-4C79-BE7C-EB03B6D6F213}" srcId="{D732D4F8-1D51-4D8D-849B-BFD92D655AD4}" destId="{97BC4A9C-C718-4194-A909-81EEC1A97F40}" srcOrd="0" destOrd="0" parTransId="{E81D2444-4F74-447D-8CF6-CF118E424B37}" sibTransId="{0F071A14-762B-4586-919B-50B1A92E3B00}"/>
    <dgm:cxn modelId="{E9718C68-F36A-42F3-AAFF-A3E9F8B316E9}" srcId="{D732D4F8-1D51-4D8D-849B-BFD92D655AD4}" destId="{17248330-0987-4A47-B506-5FC71DDFDDE8}" srcOrd="2" destOrd="0" parTransId="{4EE76D98-EE13-49C4-A9EC-37FE737A3BBD}" sibTransId="{D86BD011-0D75-4512-97D1-4043AF072A50}"/>
    <dgm:cxn modelId="{D9F65B50-17ED-45D4-8B90-EE9ED1965A81}" type="presOf" srcId="{749D81A3-EF22-4303-9EAA-82803FB3AAD4}" destId="{A6885EFF-DE52-4A96-A75F-FC85ECC939D7}" srcOrd="0" destOrd="0" presId="urn:microsoft.com/office/officeart/2005/8/layout/hierarchy3"/>
    <dgm:cxn modelId="{AE8EE251-2BB9-454C-967D-15CEBE8838EF}" srcId="{D732D4F8-1D51-4D8D-849B-BFD92D655AD4}" destId="{9CF46658-3389-4AE5-B2D0-434BC6B2954D}" srcOrd="1" destOrd="0" parTransId="{93809DCD-19F8-497F-941C-618E5996C8DC}" sibTransId="{63AA1645-8AD4-4AFE-B220-FCE9126C5109}"/>
    <dgm:cxn modelId="{5520977C-CA32-4428-B1C4-47BB1470C959}" type="presOf" srcId="{758280F3-8585-4BDB-83AE-572473ACC884}" destId="{AF3F0E1A-90BA-492F-A229-CD2BEE9B7D60}" srcOrd="0" destOrd="0" presId="urn:microsoft.com/office/officeart/2005/8/layout/hierarchy3"/>
    <dgm:cxn modelId="{78379C8C-2737-4B73-A51C-6CFB9A4D4F59}" srcId="{749D81A3-EF22-4303-9EAA-82803FB3AAD4}" destId="{D732D4F8-1D51-4D8D-849B-BFD92D655AD4}" srcOrd="0" destOrd="0" parTransId="{373038A9-3DF4-4F65-A407-6FF37969ADF9}" sibTransId="{876BE448-FFF6-4EB6-AAE0-498B0FD451CE}"/>
    <dgm:cxn modelId="{BFE0CC9C-7F41-412F-9DB9-FA32A8ED9519}" type="presOf" srcId="{E81D2444-4F74-447D-8CF6-CF118E424B37}" destId="{873697F5-3A08-4715-B356-93E457B3A924}" srcOrd="0" destOrd="0" presId="urn:microsoft.com/office/officeart/2005/8/layout/hierarchy3"/>
    <dgm:cxn modelId="{26D8D2AC-AC92-4873-8764-BB62DFA5AA8C}" type="presOf" srcId="{97BC4A9C-C718-4194-A909-81EEC1A97F40}" destId="{E1A17360-9B3A-479A-8708-02A685DCF491}" srcOrd="0" destOrd="0" presId="urn:microsoft.com/office/officeart/2005/8/layout/hierarchy3"/>
    <dgm:cxn modelId="{7F7064AF-00DE-47DF-8572-B6A0E85A9340}" type="presOf" srcId="{17248330-0987-4A47-B506-5FC71DDFDDE8}" destId="{8182E9B4-52F8-4035-B98C-8A1CCC20B0F9}" srcOrd="0" destOrd="0" presId="urn:microsoft.com/office/officeart/2005/8/layout/hierarchy3"/>
    <dgm:cxn modelId="{8CAC02C6-A501-403E-B6E9-86DD0A0B17BA}" type="presOf" srcId="{9CF46658-3389-4AE5-B2D0-434BC6B2954D}" destId="{168A2D08-89A9-4690-9638-CA1F882743FA}" srcOrd="0" destOrd="0" presId="urn:microsoft.com/office/officeart/2005/8/layout/hierarchy3"/>
    <dgm:cxn modelId="{CF126EC6-3D16-40BC-851A-E8D388F29C99}" type="presOf" srcId="{E246C103-9651-480E-B494-5BBF78E55D5E}" destId="{8D928CC2-5E8F-42DD-9930-ED5482E33015}" srcOrd="0" destOrd="0" presId="urn:microsoft.com/office/officeart/2005/8/layout/hierarchy3"/>
    <dgm:cxn modelId="{B3F49DD1-24D9-41C8-97B2-8B219CAC808C}" type="presOf" srcId="{D732D4F8-1D51-4D8D-849B-BFD92D655AD4}" destId="{A43A457F-FE73-46F9-B1C9-03712A366E6C}" srcOrd="0" destOrd="0" presId="urn:microsoft.com/office/officeart/2005/8/layout/hierarchy3"/>
    <dgm:cxn modelId="{85FC6EE9-06D8-4100-863B-D4BB232CD601}" srcId="{D732D4F8-1D51-4D8D-849B-BFD92D655AD4}" destId="{E246C103-9651-480E-B494-5BBF78E55D5E}" srcOrd="3" destOrd="0" parTransId="{758280F3-8585-4BDB-83AE-572473ACC884}" sibTransId="{43F8A672-E4EC-42A4-B584-CE51468F0DB2}"/>
    <dgm:cxn modelId="{731C9C0E-AF48-4653-8AB8-E500A0A75BE9}" type="presParOf" srcId="{A6885EFF-DE52-4A96-A75F-FC85ECC939D7}" destId="{D0FEF34F-9034-4535-8C89-B684065F5FDA}" srcOrd="0" destOrd="0" presId="urn:microsoft.com/office/officeart/2005/8/layout/hierarchy3"/>
    <dgm:cxn modelId="{C71E275D-E1E6-4E47-B26C-6C6DC95437D6}" type="presParOf" srcId="{D0FEF34F-9034-4535-8C89-B684065F5FDA}" destId="{89675A02-B6C4-4390-874E-30A1BD2C8FE3}" srcOrd="0" destOrd="0" presId="urn:microsoft.com/office/officeart/2005/8/layout/hierarchy3"/>
    <dgm:cxn modelId="{37BF3378-FD21-4144-A9EF-764FC861F227}" type="presParOf" srcId="{89675A02-B6C4-4390-874E-30A1BD2C8FE3}" destId="{A43A457F-FE73-46F9-B1C9-03712A366E6C}" srcOrd="0" destOrd="0" presId="urn:microsoft.com/office/officeart/2005/8/layout/hierarchy3"/>
    <dgm:cxn modelId="{72A36347-3DB7-47A3-8E27-9795FC964E00}" type="presParOf" srcId="{89675A02-B6C4-4390-874E-30A1BD2C8FE3}" destId="{14C570D7-239D-41B1-8F88-7B33082B1FCD}" srcOrd="1" destOrd="0" presId="urn:microsoft.com/office/officeart/2005/8/layout/hierarchy3"/>
    <dgm:cxn modelId="{86DAE78E-5B18-4E4B-9B49-CD19B3496F43}" type="presParOf" srcId="{D0FEF34F-9034-4535-8C89-B684065F5FDA}" destId="{7271C932-FA17-485C-8890-343E9E4DC8E8}" srcOrd="1" destOrd="0" presId="urn:microsoft.com/office/officeart/2005/8/layout/hierarchy3"/>
    <dgm:cxn modelId="{555025A6-9337-409A-AF02-9807C262B214}" type="presParOf" srcId="{7271C932-FA17-485C-8890-343E9E4DC8E8}" destId="{873697F5-3A08-4715-B356-93E457B3A924}" srcOrd="0" destOrd="0" presId="urn:microsoft.com/office/officeart/2005/8/layout/hierarchy3"/>
    <dgm:cxn modelId="{3312F7AD-7325-4959-BA07-E2071203E44B}" type="presParOf" srcId="{7271C932-FA17-485C-8890-343E9E4DC8E8}" destId="{E1A17360-9B3A-479A-8708-02A685DCF491}" srcOrd="1" destOrd="0" presId="urn:microsoft.com/office/officeart/2005/8/layout/hierarchy3"/>
    <dgm:cxn modelId="{812B78AD-C2C5-4BDC-8092-AFAB3CFEFB64}" type="presParOf" srcId="{7271C932-FA17-485C-8890-343E9E4DC8E8}" destId="{6638FA10-7AEB-4D0B-A3C2-829DAB77CAF1}" srcOrd="2" destOrd="0" presId="urn:microsoft.com/office/officeart/2005/8/layout/hierarchy3"/>
    <dgm:cxn modelId="{3DF31006-8308-4873-8304-C96296CFAEBE}" type="presParOf" srcId="{7271C932-FA17-485C-8890-343E9E4DC8E8}" destId="{168A2D08-89A9-4690-9638-CA1F882743FA}" srcOrd="3" destOrd="0" presId="urn:microsoft.com/office/officeart/2005/8/layout/hierarchy3"/>
    <dgm:cxn modelId="{1E0C535D-73FA-4D6F-9024-9D7E56B4F422}" type="presParOf" srcId="{7271C932-FA17-485C-8890-343E9E4DC8E8}" destId="{13A1B47A-B0C4-498B-8DB7-C99EC1EEC049}" srcOrd="4" destOrd="0" presId="urn:microsoft.com/office/officeart/2005/8/layout/hierarchy3"/>
    <dgm:cxn modelId="{282EC223-21CB-47F3-9E89-3BC6D1BA8621}" type="presParOf" srcId="{7271C932-FA17-485C-8890-343E9E4DC8E8}" destId="{8182E9B4-52F8-4035-B98C-8A1CCC20B0F9}" srcOrd="5" destOrd="0" presId="urn:microsoft.com/office/officeart/2005/8/layout/hierarchy3"/>
    <dgm:cxn modelId="{0E37B0FF-8E06-4BC3-8F92-AC1EFA0AEB56}" type="presParOf" srcId="{7271C932-FA17-485C-8890-343E9E4DC8E8}" destId="{AF3F0E1A-90BA-492F-A229-CD2BEE9B7D60}" srcOrd="6" destOrd="0" presId="urn:microsoft.com/office/officeart/2005/8/layout/hierarchy3"/>
    <dgm:cxn modelId="{060D6CEA-503F-4DDC-BD36-D8DE3AFF446C}" type="presParOf" srcId="{7271C932-FA17-485C-8890-343E9E4DC8E8}" destId="{8D928CC2-5E8F-42DD-9930-ED5482E3301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1F66E-16B0-4915-ABC8-120435DD2044}">
      <dsp:nvSpPr>
        <dsp:cNvPr id="0" name=""/>
        <dsp:cNvSpPr/>
      </dsp:nvSpPr>
      <dsp:spPr>
        <a:xfrm>
          <a:off x="524809" y="795180"/>
          <a:ext cx="791429" cy="372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Устройства</a:t>
          </a:r>
        </a:p>
      </dsp:txBody>
      <dsp:txXfrm>
        <a:off x="547989" y="818360"/>
        <a:ext cx="745069" cy="3682774"/>
      </dsp:txXfrm>
    </dsp:sp>
    <dsp:sp modelId="{887134FC-26DE-4FCD-A230-408D8AA0B6DC}">
      <dsp:nvSpPr>
        <dsp:cNvPr id="0" name=""/>
        <dsp:cNvSpPr/>
      </dsp:nvSpPr>
      <dsp:spPr>
        <a:xfrm>
          <a:off x="1448088" y="0"/>
          <a:ext cx="1507025" cy="753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Туманные вычисления</a:t>
          </a:r>
        </a:p>
      </dsp:txBody>
      <dsp:txXfrm>
        <a:off x="1470158" y="22070"/>
        <a:ext cx="1462885" cy="709372"/>
      </dsp:txXfrm>
    </dsp:sp>
    <dsp:sp modelId="{6195F637-8AE0-48B6-831D-A506216F853F}">
      <dsp:nvSpPr>
        <dsp:cNvPr id="0" name=""/>
        <dsp:cNvSpPr/>
      </dsp:nvSpPr>
      <dsp:spPr>
        <a:xfrm>
          <a:off x="1598790" y="753512"/>
          <a:ext cx="225939" cy="56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753"/>
              </a:lnTo>
              <a:lnTo>
                <a:pt x="225939" y="566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212C2-3EE7-4545-ACC5-269EF5450A33}">
      <dsp:nvSpPr>
        <dsp:cNvPr id="0" name=""/>
        <dsp:cNvSpPr/>
      </dsp:nvSpPr>
      <dsp:spPr>
        <a:xfrm>
          <a:off x="1824729" y="943510"/>
          <a:ext cx="1939216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Сбор данных</a:t>
          </a:r>
        </a:p>
      </dsp:txBody>
      <dsp:txXfrm>
        <a:off x="1846799" y="965580"/>
        <a:ext cx="1895076" cy="709372"/>
      </dsp:txXfrm>
    </dsp:sp>
    <dsp:sp modelId="{FAF78415-30D9-4E8D-8B5C-853CE8FE004A}">
      <dsp:nvSpPr>
        <dsp:cNvPr id="0" name=""/>
        <dsp:cNvSpPr/>
      </dsp:nvSpPr>
      <dsp:spPr>
        <a:xfrm>
          <a:off x="1598790" y="753512"/>
          <a:ext cx="225939" cy="150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44"/>
              </a:lnTo>
              <a:lnTo>
                <a:pt x="225939" y="1508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20768-DD7B-44BF-B081-7270FCFC2701}">
      <dsp:nvSpPr>
        <dsp:cNvPr id="0" name=""/>
        <dsp:cNvSpPr/>
      </dsp:nvSpPr>
      <dsp:spPr>
        <a:xfrm>
          <a:off x="1824729" y="1885401"/>
          <a:ext cx="1939216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Фильтрация и предобработка</a:t>
          </a:r>
        </a:p>
      </dsp:txBody>
      <dsp:txXfrm>
        <a:off x="1846799" y="1907471"/>
        <a:ext cx="1895076" cy="709372"/>
      </dsp:txXfrm>
    </dsp:sp>
    <dsp:sp modelId="{64FE0FCC-016C-4B37-8804-E5692CDE1222}">
      <dsp:nvSpPr>
        <dsp:cNvPr id="0" name=""/>
        <dsp:cNvSpPr/>
      </dsp:nvSpPr>
      <dsp:spPr>
        <a:xfrm>
          <a:off x="1598790" y="753512"/>
          <a:ext cx="225939" cy="245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535"/>
              </a:lnTo>
              <a:lnTo>
                <a:pt x="225939" y="2450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19FD9-9FE5-4C75-A82E-8DA0A2E4DDB4}">
      <dsp:nvSpPr>
        <dsp:cNvPr id="0" name=""/>
        <dsp:cNvSpPr/>
      </dsp:nvSpPr>
      <dsp:spPr>
        <a:xfrm>
          <a:off x="1824729" y="2827292"/>
          <a:ext cx="1939216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Временное хранение данных</a:t>
          </a:r>
        </a:p>
      </dsp:txBody>
      <dsp:txXfrm>
        <a:off x="1846799" y="2849362"/>
        <a:ext cx="1895076" cy="709372"/>
      </dsp:txXfrm>
    </dsp:sp>
    <dsp:sp modelId="{3D6149E5-E597-41BB-B104-729F00E4F6D4}">
      <dsp:nvSpPr>
        <dsp:cNvPr id="0" name=""/>
        <dsp:cNvSpPr/>
      </dsp:nvSpPr>
      <dsp:spPr>
        <a:xfrm>
          <a:off x="1598790" y="753512"/>
          <a:ext cx="225939" cy="339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426"/>
              </a:lnTo>
              <a:lnTo>
                <a:pt x="225939" y="3392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8F67A-B031-4EDA-9C9B-6EDFE5A524A9}">
      <dsp:nvSpPr>
        <dsp:cNvPr id="0" name=""/>
        <dsp:cNvSpPr/>
      </dsp:nvSpPr>
      <dsp:spPr>
        <a:xfrm>
          <a:off x="1824729" y="3769182"/>
          <a:ext cx="1885891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Принятие оперативных решений</a:t>
          </a:r>
        </a:p>
      </dsp:txBody>
      <dsp:txXfrm>
        <a:off x="1846799" y="3791252"/>
        <a:ext cx="1841751" cy="709372"/>
      </dsp:txXfrm>
    </dsp:sp>
    <dsp:sp modelId="{DBD1EC0F-B81C-42C1-A665-E58A4AF86189}">
      <dsp:nvSpPr>
        <dsp:cNvPr id="0" name=""/>
        <dsp:cNvSpPr/>
      </dsp:nvSpPr>
      <dsp:spPr>
        <a:xfrm>
          <a:off x="3640153" y="0"/>
          <a:ext cx="1812800" cy="753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Облачные вычисления</a:t>
          </a:r>
        </a:p>
      </dsp:txBody>
      <dsp:txXfrm>
        <a:off x="3662223" y="22070"/>
        <a:ext cx="1768660" cy="709372"/>
      </dsp:txXfrm>
    </dsp:sp>
    <dsp:sp modelId="{2D9476A1-246A-432B-BAFD-3F58E7C71233}">
      <dsp:nvSpPr>
        <dsp:cNvPr id="0" name=""/>
        <dsp:cNvSpPr/>
      </dsp:nvSpPr>
      <dsp:spPr>
        <a:xfrm>
          <a:off x="3821433" y="753512"/>
          <a:ext cx="369217" cy="566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753"/>
              </a:lnTo>
              <a:lnTo>
                <a:pt x="369217" y="566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3FB5A-79EC-4E98-9789-C54ACAF74B16}">
      <dsp:nvSpPr>
        <dsp:cNvPr id="0" name=""/>
        <dsp:cNvSpPr/>
      </dsp:nvSpPr>
      <dsp:spPr>
        <a:xfrm>
          <a:off x="4190650" y="943510"/>
          <a:ext cx="1939216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Хранение данных</a:t>
          </a:r>
        </a:p>
      </dsp:txBody>
      <dsp:txXfrm>
        <a:off x="4212720" y="965580"/>
        <a:ext cx="1895076" cy="709372"/>
      </dsp:txXfrm>
    </dsp:sp>
    <dsp:sp modelId="{1AD02746-8CE6-48F5-9A32-508A4697B7E3}">
      <dsp:nvSpPr>
        <dsp:cNvPr id="0" name=""/>
        <dsp:cNvSpPr/>
      </dsp:nvSpPr>
      <dsp:spPr>
        <a:xfrm>
          <a:off x="3821433" y="753512"/>
          <a:ext cx="369217" cy="150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44"/>
              </a:lnTo>
              <a:lnTo>
                <a:pt x="369217" y="15086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D871B-A201-4C23-AD9E-571898059BA1}">
      <dsp:nvSpPr>
        <dsp:cNvPr id="0" name=""/>
        <dsp:cNvSpPr/>
      </dsp:nvSpPr>
      <dsp:spPr>
        <a:xfrm>
          <a:off x="4190650" y="1885401"/>
          <a:ext cx="1939216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Извлечение знаний</a:t>
          </a:r>
        </a:p>
      </dsp:txBody>
      <dsp:txXfrm>
        <a:off x="4212720" y="1907471"/>
        <a:ext cx="1895076" cy="709372"/>
      </dsp:txXfrm>
    </dsp:sp>
    <dsp:sp modelId="{1C7E4E25-30C7-42BA-84DA-41707E875BD8}">
      <dsp:nvSpPr>
        <dsp:cNvPr id="0" name=""/>
        <dsp:cNvSpPr/>
      </dsp:nvSpPr>
      <dsp:spPr>
        <a:xfrm>
          <a:off x="3821433" y="753512"/>
          <a:ext cx="369217" cy="245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535"/>
              </a:lnTo>
              <a:lnTo>
                <a:pt x="369217" y="2450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C09D-7006-4A63-B369-87761030A2C3}">
      <dsp:nvSpPr>
        <dsp:cNvPr id="0" name=""/>
        <dsp:cNvSpPr/>
      </dsp:nvSpPr>
      <dsp:spPr>
        <a:xfrm>
          <a:off x="4190650" y="2827292"/>
          <a:ext cx="1939216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Холодная аналитика</a:t>
          </a:r>
        </a:p>
      </dsp:txBody>
      <dsp:txXfrm>
        <a:off x="4212720" y="2849362"/>
        <a:ext cx="1895076" cy="709372"/>
      </dsp:txXfrm>
    </dsp:sp>
    <dsp:sp modelId="{03EE8A14-A1C1-4C9C-8F43-EB5071169826}">
      <dsp:nvSpPr>
        <dsp:cNvPr id="0" name=""/>
        <dsp:cNvSpPr/>
      </dsp:nvSpPr>
      <dsp:spPr>
        <a:xfrm>
          <a:off x="3821433" y="753512"/>
          <a:ext cx="367626" cy="3392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2426"/>
              </a:lnTo>
              <a:lnTo>
                <a:pt x="367626" y="3392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C4C9F-B78A-445D-9624-694D29E23773}">
      <dsp:nvSpPr>
        <dsp:cNvPr id="0" name=""/>
        <dsp:cNvSpPr/>
      </dsp:nvSpPr>
      <dsp:spPr>
        <a:xfrm>
          <a:off x="4189059" y="3769182"/>
          <a:ext cx="1940807" cy="75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Предиктивная аналитика</a:t>
          </a:r>
        </a:p>
      </dsp:txBody>
      <dsp:txXfrm>
        <a:off x="4211129" y="3791252"/>
        <a:ext cx="1896667" cy="709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443EC-D645-43AA-881B-4EB601B9276C}">
      <dsp:nvSpPr>
        <dsp:cNvPr id="0" name=""/>
        <dsp:cNvSpPr/>
      </dsp:nvSpPr>
      <dsp:spPr>
        <a:xfrm>
          <a:off x="1685" y="237364"/>
          <a:ext cx="1022275" cy="384434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Устройства</a:t>
          </a:r>
        </a:p>
      </dsp:txBody>
      <dsp:txXfrm>
        <a:off x="31626" y="267305"/>
        <a:ext cx="962393" cy="3784467"/>
      </dsp:txXfrm>
    </dsp:sp>
    <dsp:sp modelId="{5BD499DB-C050-4E99-BDF1-BB46BA3B3BDE}">
      <dsp:nvSpPr>
        <dsp:cNvPr id="0" name=""/>
        <dsp:cNvSpPr/>
      </dsp:nvSpPr>
      <dsp:spPr>
        <a:xfrm>
          <a:off x="1436614" y="237364"/>
          <a:ext cx="2312248" cy="8253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Граничные вычисления</a:t>
          </a:r>
        </a:p>
      </dsp:txBody>
      <dsp:txXfrm>
        <a:off x="1460786" y="261536"/>
        <a:ext cx="2263904" cy="776963"/>
      </dsp:txXfrm>
    </dsp:sp>
    <dsp:sp modelId="{2AF4FBD6-5F5F-4E05-B05A-19701D98D08E}">
      <dsp:nvSpPr>
        <dsp:cNvPr id="0" name=""/>
        <dsp:cNvSpPr/>
      </dsp:nvSpPr>
      <dsp:spPr>
        <a:xfrm>
          <a:off x="1667839" y="1062672"/>
          <a:ext cx="231224" cy="61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80"/>
              </a:lnTo>
              <a:lnTo>
                <a:pt x="231224" y="618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E777-3BEC-4A04-B715-0DF14ECDAEFD}">
      <dsp:nvSpPr>
        <dsp:cNvPr id="0" name=""/>
        <dsp:cNvSpPr/>
      </dsp:nvSpPr>
      <dsp:spPr>
        <a:xfrm>
          <a:off x="1899064" y="1268999"/>
          <a:ext cx="2123985" cy="82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 dirty="0"/>
            <a:t>Снятие характеристик с датчиков</a:t>
          </a:r>
        </a:p>
      </dsp:txBody>
      <dsp:txXfrm>
        <a:off x="1923236" y="1293171"/>
        <a:ext cx="2075641" cy="776963"/>
      </dsp:txXfrm>
    </dsp:sp>
    <dsp:sp modelId="{82E3969A-6582-4585-9374-0427D3ABC48A}">
      <dsp:nvSpPr>
        <dsp:cNvPr id="0" name=""/>
        <dsp:cNvSpPr/>
      </dsp:nvSpPr>
      <dsp:spPr>
        <a:xfrm>
          <a:off x="1667839" y="1062672"/>
          <a:ext cx="231224" cy="1650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615"/>
              </a:lnTo>
              <a:lnTo>
                <a:pt x="231224" y="16506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2B0A1-0DE1-4802-9A49-FBE561C3F3F0}">
      <dsp:nvSpPr>
        <dsp:cNvPr id="0" name=""/>
        <dsp:cNvSpPr/>
      </dsp:nvSpPr>
      <dsp:spPr>
        <a:xfrm>
          <a:off x="1899064" y="2300633"/>
          <a:ext cx="2123985" cy="82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 dirty="0"/>
            <a:t>Локальный анализ в реальном времени</a:t>
          </a:r>
        </a:p>
      </dsp:txBody>
      <dsp:txXfrm>
        <a:off x="1923236" y="2324805"/>
        <a:ext cx="2075641" cy="776963"/>
      </dsp:txXfrm>
    </dsp:sp>
    <dsp:sp modelId="{D8265454-1B1D-40BD-89D5-64020538ABB7}">
      <dsp:nvSpPr>
        <dsp:cNvPr id="0" name=""/>
        <dsp:cNvSpPr/>
      </dsp:nvSpPr>
      <dsp:spPr>
        <a:xfrm>
          <a:off x="1667839" y="1062672"/>
          <a:ext cx="231224" cy="2682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2250"/>
              </a:lnTo>
              <a:lnTo>
                <a:pt x="231224" y="26822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0C170-B999-4669-95FA-07427C00E932}">
      <dsp:nvSpPr>
        <dsp:cNvPr id="0" name=""/>
        <dsp:cNvSpPr/>
      </dsp:nvSpPr>
      <dsp:spPr>
        <a:xfrm>
          <a:off x="1899064" y="3332268"/>
          <a:ext cx="2123985" cy="82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700" b="1" kern="1200" dirty="0"/>
            <a:t>Фильтрация</a:t>
          </a:r>
        </a:p>
      </dsp:txBody>
      <dsp:txXfrm>
        <a:off x="1923236" y="3356440"/>
        <a:ext cx="2075641" cy="776963"/>
      </dsp:txXfrm>
    </dsp:sp>
    <dsp:sp modelId="{DBD1EC0F-B81C-42C1-A665-E58A4AF86189}">
      <dsp:nvSpPr>
        <dsp:cNvPr id="0" name=""/>
        <dsp:cNvSpPr/>
      </dsp:nvSpPr>
      <dsp:spPr>
        <a:xfrm>
          <a:off x="4211481" y="300277"/>
          <a:ext cx="2402503" cy="82530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Облачные вычисления</a:t>
          </a:r>
        </a:p>
      </dsp:txBody>
      <dsp:txXfrm>
        <a:off x="4235653" y="324449"/>
        <a:ext cx="2354159" cy="776963"/>
      </dsp:txXfrm>
    </dsp:sp>
    <dsp:sp modelId="{2D9476A1-246A-432B-BAFD-3F58E7C71233}">
      <dsp:nvSpPr>
        <dsp:cNvPr id="0" name=""/>
        <dsp:cNvSpPr/>
      </dsp:nvSpPr>
      <dsp:spPr>
        <a:xfrm>
          <a:off x="4451731" y="1125585"/>
          <a:ext cx="190286" cy="556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067"/>
              </a:lnTo>
              <a:lnTo>
                <a:pt x="190286" y="5560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3FB5A-79EC-4E98-9789-C54ACAF74B16}">
      <dsp:nvSpPr>
        <dsp:cNvPr id="0" name=""/>
        <dsp:cNvSpPr/>
      </dsp:nvSpPr>
      <dsp:spPr>
        <a:xfrm>
          <a:off x="4642017" y="1268999"/>
          <a:ext cx="2123985" cy="82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Хранение данных</a:t>
          </a:r>
        </a:p>
      </dsp:txBody>
      <dsp:txXfrm>
        <a:off x="4666189" y="1293171"/>
        <a:ext cx="2075641" cy="776963"/>
      </dsp:txXfrm>
    </dsp:sp>
    <dsp:sp modelId="{1AD02746-8CE6-48F5-9A32-508A4697B7E3}">
      <dsp:nvSpPr>
        <dsp:cNvPr id="0" name=""/>
        <dsp:cNvSpPr/>
      </dsp:nvSpPr>
      <dsp:spPr>
        <a:xfrm>
          <a:off x="4451731" y="1125585"/>
          <a:ext cx="190286" cy="158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702"/>
              </a:lnTo>
              <a:lnTo>
                <a:pt x="190286" y="1587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D871B-A201-4C23-AD9E-571898059BA1}">
      <dsp:nvSpPr>
        <dsp:cNvPr id="0" name=""/>
        <dsp:cNvSpPr/>
      </dsp:nvSpPr>
      <dsp:spPr>
        <a:xfrm>
          <a:off x="4642017" y="2300633"/>
          <a:ext cx="2123985" cy="82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Извлечение знаний</a:t>
          </a:r>
        </a:p>
      </dsp:txBody>
      <dsp:txXfrm>
        <a:off x="4666189" y="2324805"/>
        <a:ext cx="2075641" cy="776963"/>
      </dsp:txXfrm>
    </dsp:sp>
    <dsp:sp modelId="{1C7E4E25-30C7-42BA-84DA-41707E875BD8}">
      <dsp:nvSpPr>
        <dsp:cNvPr id="0" name=""/>
        <dsp:cNvSpPr/>
      </dsp:nvSpPr>
      <dsp:spPr>
        <a:xfrm>
          <a:off x="4451731" y="1125585"/>
          <a:ext cx="190286" cy="2619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337"/>
              </a:lnTo>
              <a:lnTo>
                <a:pt x="190286" y="2619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C09D-7006-4A63-B369-87761030A2C3}">
      <dsp:nvSpPr>
        <dsp:cNvPr id="0" name=""/>
        <dsp:cNvSpPr/>
      </dsp:nvSpPr>
      <dsp:spPr>
        <a:xfrm>
          <a:off x="4642017" y="3332268"/>
          <a:ext cx="2123985" cy="825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Приятие решений </a:t>
          </a:r>
        </a:p>
      </dsp:txBody>
      <dsp:txXfrm>
        <a:off x="4666189" y="3356440"/>
        <a:ext cx="2075641" cy="7769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443EC-D645-43AA-881B-4EB601B9276C}">
      <dsp:nvSpPr>
        <dsp:cNvPr id="0" name=""/>
        <dsp:cNvSpPr/>
      </dsp:nvSpPr>
      <dsp:spPr>
        <a:xfrm>
          <a:off x="5602" y="339371"/>
          <a:ext cx="1092668" cy="410906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Устройства</a:t>
          </a:r>
        </a:p>
      </dsp:txBody>
      <dsp:txXfrm>
        <a:off x="37605" y="371374"/>
        <a:ext cx="1028662" cy="4045060"/>
      </dsp:txXfrm>
    </dsp:sp>
    <dsp:sp modelId="{5BD499DB-C050-4E99-BDF1-BB46BA3B3BDE}">
      <dsp:nvSpPr>
        <dsp:cNvPr id="0" name=""/>
        <dsp:cNvSpPr/>
      </dsp:nvSpPr>
      <dsp:spPr>
        <a:xfrm>
          <a:off x="1539339" y="339371"/>
          <a:ext cx="2471466" cy="88213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Граничные вычисления</a:t>
          </a:r>
        </a:p>
      </dsp:txBody>
      <dsp:txXfrm>
        <a:off x="1565176" y="365208"/>
        <a:ext cx="2419792" cy="830463"/>
      </dsp:txXfrm>
    </dsp:sp>
    <dsp:sp modelId="{2AF4FBD6-5F5F-4E05-B05A-19701D98D08E}">
      <dsp:nvSpPr>
        <dsp:cNvPr id="0" name=""/>
        <dsp:cNvSpPr/>
      </dsp:nvSpPr>
      <dsp:spPr>
        <a:xfrm>
          <a:off x="1786486" y="1221508"/>
          <a:ext cx="247146" cy="661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603"/>
              </a:lnTo>
              <a:lnTo>
                <a:pt x="247146" y="661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E777-3BEC-4A04-B715-0DF14ECDAEFD}">
      <dsp:nvSpPr>
        <dsp:cNvPr id="0" name=""/>
        <dsp:cNvSpPr/>
      </dsp:nvSpPr>
      <dsp:spPr>
        <a:xfrm>
          <a:off x="2033632" y="1442043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b="1" kern="1200" dirty="0"/>
            <a:t>Снятие характеристик с датчиков</a:t>
          </a:r>
        </a:p>
      </dsp:txBody>
      <dsp:txXfrm>
        <a:off x="2059469" y="1467880"/>
        <a:ext cx="2218566" cy="830463"/>
      </dsp:txXfrm>
    </dsp:sp>
    <dsp:sp modelId="{82E3969A-6582-4585-9374-0427D3ABC48A}">
      <dsp:nvSpPr>
        <dsp:cNvPr id="0" name=""/>
        <dsp:cNvSpPr/>
      </dsp:nvSpPr>
      <dsp:spPr>
        <a:xfrm>
          <a:off x="1786486" y="1221508"/>
          <a:ext cx="247146" cy="176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274"/>
              </a:lnTo>
              <a:lnTo>
                <a:pt x="247146" y="1764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2B0A1-0DE1-4802-9A49-FBE561C3F3F0}">
      <dsp:nvSpPr>
        <dsp:cNvPr id="0" name=""/>
        <dsp:cNvSpPr/>
      </dsp:nvSpPr>
      <dsp:spPr>
        <a:xfrm>
          <a:off x="2033632" y="2544714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b="1" kern="1200" dirty="0"/>
            <a:t>Учет значений соседних датчиков </a:t>
          </a:r>
        </a:p>
      </dsp:txBody>
      <dsp:txXfrm>
        <a:off x="2059469" y="2570551"/>
        <a:ext cx="2218566" cy="830463"/>
      </dsp:txXfrm>
    </dsp:sp>
    <dsp:sp modelId="{D8265454-1B1D-40BD-89D5-64020538ABB7}">
      <dsp:nvSpPr>
        <dsp:cNvPr id="0" name=""/>
        <dsp:cNvSpPr/>
      </dsp:nvSpPr>
      <dsp:spPr>
        <a:xfrm>
          <a:off x="1786486" y="1221508"/>
          <a:ext cx="247146" cy="2866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946"/>
              </a:lnTo>
              <a:lnTo>
                <a:pt x="247146" y="2866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0C170-B999-4669-95FA-07427C00E932}">
      <dsp:nvSpPr>
        <dsp:cNvPr id="0" name=""/>
        <dsp:cNvSpPr/>
      </dsp:nvSpPr>
      <dsp:spPr>
        <a:xfrm>
          <a:off x="2033632" y="3647386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600" b="1" kern="1200" dirty="0"/>
            <a:t>Вычисление средних значений</a:t>
          </a:r>
        </a:p>
      </dsp:txBody>
      <dsp:txXfrm>
        <a:off x="2059469" y="3673223"/>
        <a:ext cx="2218566" cy="830463"/>
      </dsp:txXfrm>
    </dsp:sp>
    <dsp:sp modelId="{B4E1F66E-16B0-4915-ABC8-120435DD2044}">
      <dsp:nvSpPr>
        <dsp:cNvPr id="0" name=""/>
        <dsp:cNvSpPr/>
      </dsp:nvSpPr>
      <dsp:spPr>
        <a:xfrm>
          <a:off x="4451874" y="339371"/>
          <a:ext cx="2567937" cy="88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Туманные вычисления</a:t>
          </a:r>
        </a:p>
      </dsp:txBody>
      <dsp:txXfrm>
        <a:off x="4477711" y="365208"/>
        <a:ext cx="2516263" cy="830463"/>
      </dsp:txXfrm>
    </dsp:sp>
    <dsp:sp modelId="{6195F637-8AE0-48B6-831D-A506216F853F}">
      <dsp:nvSpPr>
        <dsp:cNvPr id="0" name=""/>
        <dsp:cNvSpPr/>
      </dsp:nvSpPr>
      <dsp:spPr>
        <a:xfrm>
          <a:off x="4708668" y="1221508"/>
          <a:ext cx="256793" cy="661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603"/>
              </a:lnTo>
              <a:lnTo>
                <a:pt x="256793" y="661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212C2-3EE7-4545-ACC5-269EF5450A33}">
      <dsp:nvSpPr>
        <dsp:cNvPr id="0" name=""/>
        <dsp:cNvSpPr/>
      </dsp:nvSpPr>
      <dsp:spPr>
        <a:xfrm>
          <a:off x="4965462" y="1442043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Предобработка «умной вещи»</a:t>
          </a:r>
        </a:p>
      </dsp:txBody>
      <dsp:txXfrm>
        <a:off x="4991299" y="1467880"/>
        <a:ext cx="2218566" cy="830463"/>
      </dsp:txXfrm>
    </dsp:sp>
    <dsp:sp modelId="{FAF78415-30D9-4E8D-8B5C-853CE8FE004A}">
      <dsp:nvSpPr>
        <dsp:cNvPr id="0" name=""/>
        <dsp:cNvSpPr/>
      </dsp:nvSpPr>
      <dsp:spPr>
        <a:xfrm>
          <a:off x="4708668" y="1221508"/>
          <a:ext cx="256793" cy="176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274"/>
              </a:lnTo>
              <a:lnTo>
                <a:pt x="256793" y="17642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20768-DD7B-44BF-B081-7270FCFC2701}">
      <dsp:nvSpPr>
        <dsp:cNvPr id="0" name=""/>
        <dsp:cNvSpPr/>
      </dsp:nvSpPr>
      <dsp:spPr>
        <a:xfrm>
          <a:off x="4965462" y="2544714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Приятие решений с учетом соседних «умных вещей»</a:t>
          </a:r>
        </a:p>
      </dsp:txBody>
      <dsp:txXfrm>
        <a:off x="4991299" y="2570551"/>
        <a:ext cx="2218566" cy="830463"/>
      </dsp:txXfrm>
    </dsp:sp>
    <dsp:sp modelId="{64FE0FCC-016C-4B37-8804-E5692CDE1222}">
      <dsp:nvSpPr>
        <dsp:cNvPr id="0" name=""/>
        <dsp:cNvSpPr/>
      </dsp:nvSpPr>
      <dsp:spPr>
        <a:xfrm>
          <a:off x="4708668" y="1221508"/>
          <a:ext cx="256793" cy="3034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587"/>
              </a:lnTo>
              <a:lnTo>
                <a:pt x="256793" y="303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19FD9-9FE5-4C75-A82E-8DA0A2E4DDB4}">
      <dsp:nvSpPr>
        <dsp:cNvPr id="0" name=""/>
        <dsp:cNvSpPr/>
      </dsp:nvSpPr>
      <dsp:spPr>
        <a:xfrm>
          <a:off x="4965462" y="3647386"/>
          <a:ext cx="2270240" cy="1217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Принятие решений поставщиком услуги</a:t>
          </a:r>
        </a:p>
      </dsp:txBody>
      <dsp:txXfrm>
        <a:off x="5001119" y="3683043"/>
        <a:ext cx="2198926" cy="1146106"/>
      </dsp:txXfrm>
    </dsp:sp>
    <dsp:sp modelId="{DBD1EC0F-B81C-42C1-A665-E58A4AF86189}">
      <dsp:nvSpPr>
        <dsp:cNvPr id="0" name=""/>
        <dsp:cNvSpPr/>
      </dsp:nvSpPr>
      <dsp:spPr>
        <a:xfrm>
          <a:off x="7514285" y="406616"/>
          <a:ext cx="2567937" cy="882137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Облачные вычисления</a:t>
          </a:r>
        </a:p>
      </dsp:txBody>
      <dsp:txXfrm>
        <a:off x="7540122" y="432453"/>
        <a:ext cx="2516263" cy="830463"/>
      </dsp:txXfrm>
    </dsp:sp>
    <dsp:sp modelId="{2D9476A1-246A-432B-BAFD-3F58E7C71233}">
      <dsp:nvSpPr>
        <dsp:cNvPr id="0" name=""/>
        <dsp:cNvSpPr/>
      </dsp:nvSpPr>
      <dsp:spPr>
        <a:xfrm>
          <a:off x="7771078" y="1288754"/>
          <a:ext cx="203389" cy="594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357"/>
              </a:lnTo>
              <a:lnTo>
                <a:pt x="203389" y="594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3FB5A-79EC-4E98-9789-C54ACAF74B16}">
      <dsp:nvSpPr>
        <dsp:cNvPr id="0" name=""/>
        <dsp:cNvSpPr/>
      </dsp:nvSpPr>
      <dsp:spPr>
        <a:xfrm>
          <a:off x="7974467" y="1442043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Хранение данных</a:t>
          </a:r>
        </a:p>
      </dsp:txBody>
      <dsp:txXfrm>
        <a:off x="8000304" y="1467880"/>
        <a:ext cx="2218566" cy="830463"/>
      </dsp:txXfrm>
    </dsp:sp>
    <dsp:sp modelId="{1AD02746-8CE6-48F5-9A32-508A4697B7E3}">
      <dsp:nvSpPr>
        <dsp:cNvPr id="0" name=""/>
        <dsp:cNvSpPr/>
      </dsp:nvSpPr>
      <dsp:spPr>
        <a:xfrm>
          <a:off x="7771078" y="1288754"/>
          <a:ext cx="203389" cy="169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029"/>
              </a:lnTo>
              <a:lnTo>
                <a:pt x="203389" y="16970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D871B-A201-4C23-AD9E-571898059BA1}">
      <dsp:nvSpPr>
        <dsp:cNvPr id="0" name=""/>
        <dsp:cNvSpPr/>
      </dsp:nvSpPr>
      <dsp:spPr>
        <a:xfrm>
          <a:off x="7974467" y="2544714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Извлечение знаний</a:t>
          </a:r>
        </a:p>
      </dsp:txBody>
      <dsp:txXfrm>
        <a:off x="8000304" y="2570551"/>
        <a:ext cx="2218566" cy="830463"/>
      </dsp:txXfrm>
    </dsp:sp>
    <dsp:sp modelId="{1C7E4E25-30C7-42BA-84DA-41707E875BD8}">
      <dsp:nvSpPr>
        <dsp:cNvPr id="0" name=""/>
        <dsp:cNvSpPr/>
      </dsp:nvSpPr>
      <dsp:spPr>
        <a:xfrm>
          <a:off x="7771078" y="1288754"/>
          <a:ext cx="203389" cy="2799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9701"/>
              </a:lnTo>
              <a:lnTo>
                <a:pt x="203389" y="27997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C09D-7006-4A63-B369-87761030A2C3}">
      <dsp:nvSpPr>
        <dsp:cNvPr id="0" name=""/>
        <dsp:cNvSpPr/>
      </dsp:nvSpPr>
      <dsp:spPr>
        <a:xfrm>
          <a:off x="7974467" y="3647386"/>
          <a:ext cx="2270240" cy="882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Холодная аналитика</a:t>
          </a:r>
        </a:p>
      </dsp:txBody>
      <dsp:txXfrm>
        <a:off x="8000304" y="3673223"/>
        <a:ext cx="2218566" cy="830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35E3A-D34D-4A79-8450-E8967682E0BD}">
      <dsp:nvSpPr>
        <dsp:cNvPr id="0" name=""/>
        <dsp:cNvSpPr/>
      </dsp:nvSpPr>
      <dsp:spPr>
        <a:xfrm>
          <a:off x="0" y="11197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Незащищенный веб-интерфейс</a:t>
          </a:r>
        </a:p>
      </dsp:txBody>
      <dsp:txXfrm>
        <a:off x="16392" y="128362"/>
        <a:ext cx="8017835" cy="303006"/>
      </dsp:txXfrm>
    </dsp:sp>
    <dsp:sp modelId="{B667B4AB-4DB7-4F06-A68A-C9F69140281E}">
      <dsp:nvSpPr>
        <dsp:cNvPr id="0" name=""/>
        <dsp:cNvSpPr/>
      </dsp:nvSpPr>
      <dsp:spPr>
        <a:xfrm>
          <a:off x="0" y="447760"/>
          <a:ext cx="8050619" cy="56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0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невозможность изменения верительной информации, установленной по умолчанию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«слабые» пароли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уязвимость для атак на основе межсайтовых скриптов, подделки запросов и записей </a:t>
          </a:r>
          <a:r>
            <a:rPr lang="en-US" sz="1100" b="1" kern="1200" dirty="0"/>
            <a:t>SQL</a:t>
          </a:r>
          <a:endParaRPr lang="ru-RU" sz="1100" b="1" kern="1200" dirty="0"/>
        </a:p>
      </dsp:txBody>
      <dsp:txXfrm>
        <a:off x="0" y="447760"/>
        <a:ext cx="8050619" cy="565110"/>
      </dsp:txXfrm>
    </dsp:sp>
    <dsp:sp modelId="{839EC739-A778-4EAC-BF7A-2014E6FE494D}">
      <dsp:nvSpPr>
        <dsp:cNvPr id="0" name=""/>
        <dsp:cNvSpPr/>
      </dsp:nvSpPr>
      <dsp:spPr>
        <a:xfrm>
          <a:off x="0" y="101287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Слабость средств аутентификации и проверки полномочий</a:t>
          </a:r>
        </a:p>
      </dsp:txBody>
      <dsp:txXfrm>
        <a:off x="16392" y="1029262"/>
        <a:ext cx="8017835" cy="303006"/>
      </dsp:txXfrm>
    </dsp:sp>
    <dsp:sp modelId="{A5F54251-23EB-41B6-9E6E-EC0D11A61474}">
      <dsp:nvSpPr>
        <dsp:cNvPr id="0" name=""/>
        <dsp:cNvSpPr/>
      </dsp:nvSpPr>
      <dsp:spPr>
        <a:xfrm>
          <a:off x="0" y="1348660"/>
          <a:ext cx="8050619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0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Отсутствие механизмов контроля доступа</a:t>
          </a:r>
        </a:p>
      </dsp:txBody>
      <dsp:txXfrm>
        <a:off x="0" y="1348660"/>
        <a:ext cx="8050619" cy="231840"/>
      </dsp:txXfrm>
    </dsp:sp>
    <dsp:sp modelId="{F8CD5DC0-D922-45DB-8977-4C104819FE55}">
      <dsp:nvSpPr>
        <dsp:cNvPr id="0" name=""/>
        <dsp:cNvSpPr/>
      </dsp:nvSpPr>
      <dsp:spPr>
        <a:xfrm>
          <a:off x="0" y="158050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Незащищенные сетевые сервисы</a:t>
          </a:r>
        </a:p>
      </dsp:txBody>
      <dsp:txXfrm>
        <a:off x="16392" y="1596892"/>
        <a:ext cx="8017835" cy="303006"/>
      </dsp:txXfrm>
    </dsp:sp>
    <dsp:sp modelId="{7995307E-C92F-437F-872C-D0AC25CB26DD}">
      <dsp:nvSpPr>
        <dsp:cNvPr id="0" name=""/>
        <dsp:cNvSpPr/>
      </dsp:nvSpPr>
      <dsp:spPr>
        <a:xfrm>
          <a:off x="0" y="195661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Отсутствие шифрования данных и проверки целостности при передаче</a:t>
          </a:r>
          <a:endParaRPr lang="ru-RU" sz="1400" b="1" kern="1200" dirty="0"/>
        </a:p>
      </dsp:txBody>
      <dsp:txXfrm>
        <a:off x="16392" y="1973002"/>
        <a:ext cx="8017835" cy="303006"/>
      </dsp:txXfrm>
    </dsp:sp>
    <dsp:sp modelId="{6276515E-980A-4AD1-B157-5FDD9E6976C6}">
      <dsp:nvSpPr>
        <dsp:cNvPr id="0" name=""/>
        <dsp:cNvSpPr/>
      </dsp:nvSpPr>
      <dsp:spPr>
        <a:xfrm>
          <a:off x="0" y="233272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Отсутствие обеспечение конфиденциальности</a:t>
          </a:r>
        </a:p>
      </dsp:txBody>
      <dsp:txXfrm>
        <a:off x="16392" y="2349112"/>
        <a:ext cx="8017835" cy="303006"/>
      </dsp:txXfrm>
    </dsp:sp>
    <dsp:sp modelId="{262C44A6-6B59-44E8-9169-0EF305C0F2A1}">
      <dsp:nvSpPr>
        <dsp:cNvPr id="0" name=""/>
        <dsp:cNvSpPr/>
      </dsp:nvSpPr>
      <dsp:spPr>
        <a:xfrm>
          <a:off x="0" y="270883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Недостаточные возможности настройки параметров безопасности</a:t>
          </a:r>
        </a:p>
      </dsp:txBody>
      <dsp:txXfrm>
        <a:off x="16392" y="2725222"/>
        <a:ext cx="8017835" cy="303006"/>
      </dsp:txXfrm>
    </dsp:sp>
    <dsp:sp modelId="{AF7C642A-81A0-49D3-B61F-0B119F121803}">
      <dsp:nvSpPr>
        <dsp:cNvPr id="0" name=""/>
        <dsp:cNvSpPr/>
      </dsp:nvSpPr>
      <dsp:spPr>
        <a:xfrm>
          <a:off x="0" y="3044620"/>
          <a:ext cx="8050619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0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отсутствие разделения полномочий администратора и пользователя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 отсутствие журнала безопасности и возможности предупреждений пользователей о событиях безопасности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 отсутствие возможности выбора механизмов шифрования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/>
            <a:t> </a:t>
          </a:r>
          <a:r>
            <a:rPr lang="ru-RU" sz="1100" b="1" kern="1200" dirty="0"/>
            <a:t>наличие «слабых» паролей</a:t>
          </a:r>
        </a:p>
      </dsp:txBody>
      <dsp:txXfrm>
        <a:off x="0" y="3044620"/>
        <a:ext cx="8050619" cy="753480"/>
      </dsp:txXfrm>
    </dsp:sp>
    <dsp:sp modelId="{2A8A5608-F989-4237-867E-5D9800E23E06}">
      <dsp:nvSpPr>
        <dsp:cNvPr id="0" name=""/>
        <dsp:cNvSpPr/>
      </dsp:nvSpPr>
      <dsp:spPr>
        <a:xfrm>
          <a:off x="0" y="379810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Незащищенное программное или микропрограммное обеспечение</a:t>
          </a:r>
        </a:p>
      </dsp:txBody>
      <dsp:txXfrm>
        <a:off x="16392" y="3814492"/>
        <a:ext cx="8017835" cy="303006"/>
      </dsp:txXfrm>
    </dsp:sp>
    <dsp:sp modelId="{FCE67686-2422-4F82-83C6-DAAA8E1DE0DD}">
      <dsp:nvSpPr>
        <dsp:cNvPr id="0" name=""/>
        <dsp:cNvSpPr/>
      </dsp:nvSpPr>
      <dsp:spPr>
        <a:xfrm>
          <a:off x="0" y="4133890"/>
          <a:ext cx="8050619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0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отсутствие механизмов защиты обновлений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/>
            <a:t> </a:t>
          </a:r>
          <a:r>
            <a:rPr lang="ru-RU" sz="1100" b="1" kern="1200" dirty="0"/>
            <a:t>незащищенный сервер обновлений</a:t>
          </a:r>
        </a:p>
      </dsp:txBody>
      <dsp:txXfrm>
        <a:off x="0" y="4133890"/>
        <a:ext cx="8050619" cy="376740"/>
      </dsp:txXfrm>
    </dsp:sp>
    <dsp:sp modelId="{427F9B2B-7933-46B9-9136-312F277433FA}">
      <dsp:nvSpPr>
        <dsp:cNvPr id="0" name=""/>
        <dsp:cNvSpPr/>
      </dsp:nvSpPr>
      <dsp:spPr>
        <a:xfrm>
          <a:off x="0" y="4510630"/>
          <a:ext cx="8050619" cy="3357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Недостаточная физическая защищенность</a:t>
          </a:r>
          <a:endParaRPr lang="ru-RU" sz="1400" b="1" kern="1200" dirty="0"/>
        </a:p>
      </dsp:txBody>
      <dsp:txXfrm>
        <a:off x="16392" y="4527022"/>
        <a:ext cx="8017835" cy="303006"/>
      </dsp:txXfrm>
    </dsp:sp>
    <dsp:sp modelId="{78811679-76C4-47DF-9D33-ABB3790D98C3}">
      <dsp:nvSpPr>
        <dsp:cNvPr id="0" name=""/>
        <dsp:cNvSpPr/>
      </dsp:nvSpPr>
      <dsp:spPr>
        <a:xfrm>
          <a:off x="0" y="4846420"/>
          <a:ext cx="8050619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60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 dirty="0"/>
            <a:t>наличие доступа к ПО через порты </a:t>
          </a:r>
          <a:r>
            <a:rPr lang="en-US" sz="1100" b="1" kern="1200" dirty="0"/>
            <a:t>USB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100" b="1" kern="1200"/>
            <a:t> </a:t>
          </a:r>
          <a:r>
            <a:rPr lang="ru-RU" sz="1100" b="1" kern="1200" dirty="0"/>
            <a:t>наличие съемных носителей информации</a:t>
          </a:r>
        </a:p>
      </dsp:txBody>
      <dsp:txXfrm>
        <a:off x="0" y="4846420"/>
        <a:ext cx="8050619" cy="376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A457F-FE73-46F9-B1C9-03712A366E6C}">
      <dsp:nvSpPr>
        <dsp:cNvPr id="0" name=""/>
        <dsp:cNvSpPr/>
      </dsp:nvSpPr>
      <dsp:spPr>
        <a:xfrm>
          <a:off x="938258" y="27503"/>
          <a:ext cx="2090765" cy="866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Типовые угрозы:</a:t>
          </a:r>
        </a:p>
      </dsp:txBody>
      <dsp:txXfrm>
        <a:off x="963624" y="52869"/>
        <a:ext cx="2040033" cy="815317"/>
      </dsp:txXfrm>
    </dsp:sp>
    <dsp:sp modelId="{873697F5-3A08-4715-B356-93E457B3A924}">
      <dsp:nvSpPr>
        <dsp:cNvPr id="0" name=""/>
        <dsp:cNvSpPr/>
      </dsp:nvSpPr>
      <dsp:spPr>
        <a:xfrm>
          <a:off x="1147335" y="893553"/>
          <a:ext cx="248170" cy="62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218"/>
              </a:lnTo>
              <a:lnTo>
                <a:pt x="248170" y="6252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17360-9B3A-479A-8708-02A685DCF491}">
      <dsp:nvSpPr>
        <dsp:cNvPr id="0" name=""/>
        <dsp:cNvSpPr/>
      </dsp:nvSpPr>
      <dsp:spPr>
        <a:xfrm>
          <a:off x="1395505" y="1085747"/>
          <a:ext cx="2006575" cy="866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/>
            <a:t>кибербезопасность</a:t>
          </a:r>
        </a:p>
      </dsp:txBody>
      <dsp:txXfrm>
        <a:off x="1420871" y="1111113"/>
        <a:ext cx="1955843" cy="815317"/>
      </dsp:txXfrm>
    </dsp:sp>
    <dsp:sp modelId="{6638FA10-7AEB-4D0B-A3C2-829DAB77CAF1}">
      <dsp:nvSpPr>
        <dsp:cNvPr id="0" name=""/>
        <dsp:cNvSpPr/>
      </dsp:nvSpPr>
      <dsp:spPr>
        <a:xfrm>
          <a:off x="1147335" y="893553"/>
          <a:ext cx="248170" cy="170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781"/>
              </a:lnTo>
              <a:lnTo>
                <a:pt x="248170" y="1707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A2D08-89A9-4690-9638-CA1F882743FA}">
      <dsp:nvSpPr>
        <dsp:cNvPr id="0" name=""/>
        <dsp:cNvSpPr/>
      </dsp:nvSpPr>
      <dsp:spPr>
        <a:xfrm>
          <a:off x="1395505" y="2168309"/>
          <a:ext cx="2006575" cy="866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/>
            <a:t>юридические угрозы</a:t>
          </a:r>
        </a:p>
      </dsp:txBody>
      <dsp:txXfrm>
        <a:off x="1420871" y="2193675"/>
        <a:ext cx="1955843" cy="815317"/>
      </dsp:txXfrm>
    </dsp:sp>
    <dsp:sp modelId="{13A1B47A-B0C4-498B-8DB7-C99EC1EEC049}">
      <dsp:nvSpPr>
        <dsp:cNvPr id="0" name=""/>
        <dsp:cNvSpPr/>
      </dsp:nvSpPr>
      <dsp:spPr>
        <a:xfrm>
          <a:off x="1147335" y="893553"/>
          <a:ext cx="248170" cy="279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0343"/>
              </a:lnTo>
              <a:lnTo>
                <a:pt x="248170" y="2790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2E9B4-52F8-4035-B98C-8A1CCC20B0F9}">
      <dsp:nvSpPr>
        <dsp:cNvPr id="0" name=""/>
        <dsp:cNvSpPr/>
      </dsp:nvSpPr>
      <dsp:spPr>
        <a:xfrm>
          <a:off x="1395505" y="3250871"/>
          <a:ext cx="2006575" cy="866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600" b="1" kern="1200" dirty="0"/>
            <a:t>угрозы, связанные с деятельностью регулирующих органов</a:t>
          </a:r>
        </a:p>
      </dsp:txBody>
      <dsp:txXfrm>
        <a:off x="1420871" y="3276237"/>
        <a:ext cx="1955843" cy="815317"/>
      </dsp:txXfrm>
    </dsp:sp>
    <dsp:sp modelId="{AF3F0E1A-90BA-492F-A229-CD2BEE9B7D60}">
      <dsp:nvSpPr>
        <dsp:cNvPr id="0" name=""/>
        <dsp:cNvSpPr/>
      </dsp:nvSpPr>
      <dsp:spPr>
        <a:xfrm>
          <a:off x="1147335" y="893553"/>
          <a:ext cx="248170" cy="387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906"/>
              </a:lnTo>
              <a:lnTo>
                <a:pt x="248170" y="38729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28CC2-5E8F-42DD-9930-ED5482E33015}">
      <dsp:nvSpPr>
        <dsp:cNvPr id="0" name=""/>
        <dsp:cNvSpPr/>
      </dsp:nvSpPr>
      <dsp:spPr>
        <a:xfrm>
          <a:off x="1395505" y="4333434"/>
          <a:ext cx="2006575" cy="866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отсутствие стандартов</a:t>
          </a:r>
        </a:p>
      </dsp:txBody>
      <dsp:txXfrm>
        <a:off x="1420871" y="4358800"/>
        <a:ext cx="1955843" cy="815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52711-5A6C-4C10-9922-99F4174DE9C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E088-318A-4AF8-9AEA-B09636D0F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09CDE-B840-4F19-9064-7F6D2C4BEE7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1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FE71D-E876-4876-87F5-7A7DFF971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4D0267-E43B-44A3-B299-DA910B402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0F1ED-0B5C-4CD3-B476-B85EB48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D8897-99A1-4CE8-B18D-7A72C67F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0CD6E-79D4-42D7-B53C-DA19E376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7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7294B-F518-4CA4-BA8A-C4A659A5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698B2B-D148-4801-9D92-9384BEB0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347F-2404-4764-9FC5-3F98DBB6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76BA6-E531-4E50-8DCA-ADA05727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E4459-A4B5-429F-B655-DB9CC550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2854D-130C-473B-ADEC-05978A50B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2C327A-5DDC-417C-8E94-02B178F5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28E96-B2C4-4CCC-8E7B-18897F50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54615-D684-4913-996A-C003303A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E9CF4-4D5D-4103-8EEE-ED7E0305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10F8C-45BF-45F8-8253-C63C3769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D48B-67C4-4143-8316-646D24771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C1332-703E-4206-86F5-102FE9B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D227B-E32E-4D4F-BBC8-0E80933F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7754A-3250-42D3-A336-A430D642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B8BD-BD82-4252-9299-554A211E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A0750-C180-41A8-9E19-E442B08C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E045A-59DD-49D1-866B-F378A92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4B13D-3554-401B-8E33-CE4F448E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76BCC-E998-4E7B-B7E8-2E5ED1E2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24150-BA1C-4067-9AA6-294ACD54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4F6B6-FD8F-4E25-A815-047FBA3B6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A0D39-EF62-4EAE-B6B6-6FB03E02C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BB06C-0FCF-4737-8C5B-C2DE311F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A49AFF-1116-456E-85CF-04F7C34A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3C5A0-ED4C-45F1-A07A-00D1C3F0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5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28B13-243F-43A7-A40D-49AB2235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B5498-EE99-459C-AEE3-D2CEC258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E6ADFE-BB36-4E72-83B9-7B430297E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DD7FB2-9813-4764-ACBE-F57366EF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A280BC-58D7-45F3-9F7D-3B0CD7211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3F48A9-60EF-4DAA-908A-043D97FD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87DCB-CF45-4D6E-BFF2-0FFB04BD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B6CE9A-0049-4F47-9CDA-001AA5E2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AFB51-E8AC-4D79-8425-679917B3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16F9A-1153-455F-8F5B-00691E4C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5483D-BB1B-4DEF-B8FF-49D89992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8F8B5-9CA7-4AAE-99DD-6E3E9666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4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23E71F-88F4-4679-8198-AB08F19F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03ECE8-F766-4A5C-9F02-D591B9A7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257A9-D6C7-441E-BD73-00998B72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4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72A7-A6F1-4332-B44A-C2961F4E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8BD5D-478B-45EA-999B-C5ACE773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6C9C7-5A7D-4FD6-9961-6611953D1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DEBD2-FDE0-487A-B5A8-FEF1FCDE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621A8-4C68-451B-80EE-546631ED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22499-B60D-4BA2-8CE5-67B87BA4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A34AD-34E4-4E1C-915D-00398E66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2011C-FF27-4101-8B3A-DED1EFC3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8E9AE4-AE5A-44C1-8F60-6F6F5DD3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A98356-5024-45DA-85F6-1E0693AC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44F40-4A46-4A69-9B8D-CD177DEA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886F9-1CAD-4BAB-93DB-40A0B285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58B0B-B2B9-4FF1-8FEF-2EF09F5E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30C04-991B-4A19-93F7-7531AD9DC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AB483-07A3-4D27-92BF-FF8F4ADE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A52-4893-4E26-9585-9145EF63D8C1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E16F8-4AA2-4372-9430-02CF3459F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3EF51-809E-41DE-9350-7BAD713B9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dviser.ru/index.php/%D0%9F%D1%80%D0%BE%D0%B4%D1%83%D0%BA%D1%82:LoRaWA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068BA-650D-4F43-93DD-74D17884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053" y="1122363"/>
            <a:ext cx="9885947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Лекция </a:t>
            </a:r>
            <a:r>
              <a:rPr lang="en-US" b="1">
                <a:solidFill>
                  <a:srgbClr val="C00000"/>
                </a:solidFill>
              </a:rPr>
              <a:t>5</a:t>
            </a:r>
            <a:r>
              <a:rPr lang="ru-RU" b="1">
                <a:solidFill>
                  <a:srgbClr val="C00000"/>
                </a:solidFill>
              </a:rPr>
              <a:t>. </a:t>
            </a:r>
            <a:r>
              <a:rPr lang="ru-RU" b="1" dirty="0">
                <a:solidFill>
                  <a:srgbClr val="C00000"/>
                </a:solidFill>
              </a:rPr>
              <a:t>Технологический базис промышленного интернета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A6333-2565-4526-BFB4-7EDD47FF5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2463" y="3614069"/>
            <a:ext cx="9144000" cy="1655762"/>
          </a:xfrm>
        </p:spPr>
        <p:txBody>
          <a:bodyPr/>
          <a:lstStyle/>
          <a:p>
            <a:endParaRPr lang="ru-RU" dirty="0"/>
          </a:p>
          <a:p>
            <a:pPr algn="r"/>
            <a:r>
              <a:rPr lang="ru-RU" b="1" i="1" dirty="0"/>
              <a:t>Д.т.н., профессор   Гусева А.И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C590B-7102-440A-A5AB-B36139852F7A}"/>
              </a:ext>
            </a:extLst>
          </p:cNvPr>
          <p:cNvSpPr txBox="1"/>
          <p:nvPr/>
        </p:nvSpPr>
        <p:spPr>
          <a:xfrm>
            <a:off x="4415589" y="6196263"/>
            <a:ext cx="244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03991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DA121-1166-4C1A-AD22-51B51F72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Среда сбора данных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ED37C-209F-4F14-A770-5803279F6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1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RFID </a:t>
            </a:r>
            <a:r>
              <a:rPr lang="ru-RU" sz="4000" b="1" dirty="0">
                <a:solidFill>
                  <a:srgbClr val="C00000"/>
                </a:solidFill>
              </a:rPr>
              <a:t>технология (</a:t>
            </a:r>
            <a:r>
              <a:rPr lang="ru-RU" sz="4000" b="1" dirty="0" err="1">
                <a:solidFill>
                  <a:srgbClr val="C00000"/>
                </a:solidFill>
              </a:rPr>
              <a:t>Radio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Frequency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Identification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E7616-9365-4C15-879F-2AA5C1D3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5" y="1594995"/>
            <a:ext cx="5124894" cy="4351338"/>
          </a:xfrm>
        </p:spPr>
        <p:txBody>
          <a:bodyPr>
            <a:noAutofit/>
          </a:bodyPr>
          <a:lstStyle/>
          <a:p>
            <a:pPr marL="252000" algn="just">
              <a:spcBef>
                <a:spcPts val="1800"/>
              </a:spcBef>
            </a:pPr>
            <a:r>
              <a:rPr lang="ru-RU" sz="2400" b="1" dirty="0">
                <a:solidFill>
                  <a:srgbClr val="C00000"/>
                </a:solidFill>
              </a:rPr>
              <a:t>RFID-система</a:t>
            </a:r>
            <a:r>
              <a:rPr lang="ru-RU" sz="2400" b="1" dirty="0"/>
              <a:t> состоит из двух элементов — </a:t>
            </a:r>
            <a:r>
              <a:rPr lang="ru-RU" sz="2400" b="1" dirty="0">
                <a:solidFill>
                  <a:srgbClr val="C00000"/>
                </a:solidFill>
              </a:rPr>
              <a:t>самой метки </a:t>
            </a:r>
            <a:r>
              <a:rPr lang="ru-RU" sz="2400" b="1" dirty="0"/>
              <a:t>(транспондер, тег) и </a:t>
            </a:r>
            <a:r>
              <a:rPr lang="ru-RU" sz="2400" b="1" dirty="0">
                <a:solidFill>
                  <a:srgbClr val="C00000"/>
                </a:solidFill>
              </a:rPr>
              <a:t>радиопередатчика</a:t>
            </a:r>
            <a:r>
              <a:rPr lang="ru-RU" sz="2400" b="1" dirty="0"/>
              <a:t>, который ее активирует</a:t>
            </a:r>
          </a:p>
          <a:p>
            <a:pPr marL="252000" algn="just">
              <a:spcBef>
                <a:spcPts val="1800"/>
              </a:spcBef>
            </a:pPr>
            <a:r>
              <a:rPr lang="ru-RU" sz="2400" b="1" dirty="0"/>
              <a:t>в основе технологии  лежит </a:t>
            </a:r>
            <a:r>
              <a:rPr lang="ru-RU" sz="2400" b="1" dirty="0">
                <a:solidFill>
                  <a:srgbClr val="C00000"/>
                </a:solidFill>
              </a:rPr>
              <a:t>радиочастотная передача и запись информации</a:t>
            </a:r>
            <a:r>
              <a:rPr lang="ru-RU" sz="2400" b="1" dirty="0"/>
              <a:t> (радиоволновым методом все необходимые данные записываются на чип, там сохраняются и при помощи специального устройства для сбора информации считываются с него)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4A2ED1-C17E-43FA-97AA-0C6FFE73D2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1" y="1424874"/>
            <a:ext cx="6124354" cy="5092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90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41"/>
            <a:ext cx="10515600" cy="99584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RFID </a:t>
            </a:r>
            <a:r>
              <a:rPr lang="ru-RU" sz="4000" b="1" dirty="0">
                <a:solidFill>
                  <a:srgbClr val="C00000"/>
                </a:solidFill>
              </a:rPr>
              <a:t>технология (</a:t>
            </a:r>
            <a:r>
              <a:rPr lang="ru-RU" sz="4000" b="1" dirty="0" err="1">
                <a:solidFill>
                  <a:srgbClr val="C00000"/>
                </a:solidFill>
              </a:rPr>
              <a:t>Radio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Frequency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Identification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9188A-839E-40A7-8897-3A657DAB9405}"/>
              </a:ext>
            </a:extLst>
          </p:cNvPr>
          <p:cNvSpPr txBox="1"/>
          <p:nvPr/>
        </p:nvSpPr>
        <p:spPr>
          <a:xfrm>
            <a:off x="237454" y="1024908"/>
            <a:ext cx="6049927" cy="3337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  <a:spcBef>
                <a:spcPts val="600"/>
              </a:spcBef>
            </a:pPr>
            <a:r>
              <a:rPr lang="ru-RU" sz="1700" b="1" dirty="0"/>
              <a:t>Виды  </a:t>
            </a:r>
            <a:r>
              <a:rPr lang="ru-RU" sz="1700" b="1" dirty="0">
                <a:solidFill>
                  <a:srgbClr val="C00000"/>
                </a:solidFill>
              </a:rPr>
              <a:t>RFID-меток (тип питания):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Пассивные идентификаторы </a:t>
            </a:r>
            <a:r>
              <a:rPr lang="ru-RU" sz="1700" b="1" dirty="0"/>
              <a:t>—нет встроенного источника питания, необходимую для работы энергию получают от считывающего оборудования 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Активные RFID-метки </a:t>
            </a:r>
            <a:r>
              <a:rPr lang="ru-RU" sz="1700" b="1" dirty="0"/>
              <a:t>— оснащены встроенной аккумуляторной батареей, с установленной периодичностью самостоятельно передают идентифицирующую информацию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Пассивные метки с встроенной батареей </a:t>
            </a:r>
            <a:r>
              <a:rPr lang="ru-RU" sz="1700" b="1" dirty="0"/>
              <a:t>— передача сигнала с такого идентификатора активируется при запросе, который поступает от радиопередатчика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6573E-9DEA-4237-8561-8C6C206C8F3B}"/>
              </a:ext>
            </a:extLst>
          </p:cNvPr>
          <p:cNvSpPr txBox="1"/>
          <p:nvPr/>
        </p:nvSpPr>
        <p:spPr>
          <a:xfrm>
            <a:off x="6446880" y="1024908"/>
            <a:ext cx="5507665" cy="5654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  <a:spcBef>
                <a:spcPts val="600"/>
              </a:spcBef>
            </a:pPr>
            <a:r>
              <a:rPr lang="ru-RU" sz="1700" b="1" dirty="0"/>
              <a:t>Виды  </a:t>
            </a:r>
            <a:r>
              <a:rPr lang="ru-RU" sz="1700" b="1" dirty="0">
                <a:solidFill>
                  <a:srgbClr val="C00000"/>
                </a:solidFill>
              </a:rPr>
              <a:t>RFID-меток (частота):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 err="1"/>
              <a:t>сверхчастотные</a:t>
            </a:r>
            <a:r>
              <a:rPr lang="ru-RU" sz="1700" b="1" dirty="0"/>
              <a:t> (860—960 МГц) — метки с наибольшей дальностью действия, изначально разрабатывались для удобной организации складского хозяйства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высокочастотные (13,56 МГц) </a:t>
            </a:r>
            <a:r>
              <a:rPr lang="ru-RU" sz="1700" b="1" dirty="0"/>
              <a:t>— недорогие и экологически безопасные метки, используются в логистике и платежных системах, устанавливаются в карты для оплаты проезда в автобусах, метро и другом общественном транспорте и т.п.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низкочастотные (125—164 кГц) </a:t>
            </a:r>
            <a:r>
              <a:rPr lang="ru-RU" sz="1700" b="1" dirty="0"/>
              <a:t>—обычно применяются для </a:t>
            </a:r>
            <a:r>
              <a:rPr lang="ru-RU" sz="1700" b="1" dirty="0" err="1"/>
              <a:t>чипирования</a:t>
            </a:r>
            <a:r>
              <a:rPr lang="ru-RU" sz="1700" b="1" dirty="0"/>
              <a:t> животных и людей, не позволяют считывать информацию на большом расстоянии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/>
              <a:t> </a:t>
            </a:r>
            <a:r>
              <a:rPr lang="ru-RU" sz="1700" b="1" dirty="0">
                <a:solidFill>
                  <a:srgbClr val="C00000"/>
                </a:solidFill>
              </a:rPr>
              <a:t>ближнего действия (UNF) </a:t>
            </a:r>
            <a:r>
              <a:rPr lang="ru-RU" sz="1700" b="1" dirty="0"/>
              <a:t>— в отличие от остальных меток работают в условиях повышенной влажности, а также (за счет магнитного поля антенны) передают сигнал даже при наличии металлических частей в упаковке продукции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6DB81-1793-4D3B-BD20-5630A300C1CD}"/>
              </a:ext>
            </a:extLst>
          </p:cNvPr>
          <p:cNvSpPr txBox="1"/>
          <p:nvPr/>
        </p:nvSpPr>
        <p:spPr>
          <a:xfrm>
            <a:off x="237454" y="4473316"/>
            <a:ext cx="6049927" cy="23051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  <a:spcBef>
                <a:spcPts val="600"/>
              </a:spcBef>
            </a:pPr>
            <a:r>
              <a:rPr lang="ru-RU" sz="1700" b="1" dirty="0"/>
              <a:t>Виды  </a:t>
            </a:r>
            <a:r>
              <a:rPr lang="ru-RU" sz="1700" b="1" dirty="0">
                <a:solidFill>
                  <a:srgbClr val="C00000"/>
                </a:solidFill>
              </a:rPr>
              <a:t>RFID-меток (тип установленной памяти):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RW</a:t>
            </a:r>
            <a:r>
              <a:rPr lang="ru-RU" sz="1700" b="1" dirty="0"/>
              <a:t> — можно многократно записывать и стирать идентифицирующую информацию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WORM</a:t>
            </a:r>
            <a:r>
              <a:rPr lang="ru-RU" sz="1700" b="1" dirty="0"/>
              <a:t> —можно записать необходимую информацию и многократно ее считывать, стереть сведения нельзя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/>
              <a:t> </a:t>
            </a:r>
            <a:r>
              <a:rPr lang="ru-RU" sz="1700" b="1" dirty="0">
                <a:solidFill>
                  <a:srgbClr val="C00000"/>
                </a:solidFill>
              </a:rPr>
              <a:t>RO</a:t>
            </a:r>
            <a:r>
              <a:rPr lang="ru-RU" sz="1700" b="1" dirty="0"/>
              <a:t> — информация записывается только один раз при изготовлении, стереть часть данных или добавить дополнительные сведения нельзя</a:t>
            </a:r>
          </a:p>
        </p:txBody>
      </p:sp>
    </p:spTree>
    <p:extLst>
      <p:ext uri="{BB962C8B-B14F-4D97-AF65-F5344CB8AC3E}">
        <p14:creationId xmlns:p14="http://schemas.microsoft.com/office/powerpoint/2010/main" val="359026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RFID </a:t>
            </a:r>
            <a:r>
              <a:rPr lang="ru-RU" sz="4000" b="1" dirty="0">
                <a:solidFill>
                  <a:srgbClr val="C00000"/>
                </a:solidFill>
              </a:rPr>
              <a:t>технология (</a:t>
            </a:r>
            <a:r>
              <a:rPr lang="ru-RU" sz="4000" b="1" dirty="0" err="1">
                <a:solidFill>
                  <a:srgbClr val="C00000"/>
                </a:solidFill>
              </a:rPr>
              <a:t>Radio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Frequency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Identification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E7616-9365-4C15-879F-2AA5C1D32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76" y="1244120"/>
            <a:ext cx="4116571" cy="4848336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sz="2400" b="1" dirty="0">
                <a:solidFill>
                  <a:srgbClr val="C00000"/>
                </a:solidFill>
              </a:rPr>
              <a:t>RFID-системы</a:t>
            </a:r>
            <a:r>
              <a:rPr lang="ru-RU" sz="2400" b="1" dirty="0"/>
              <a:t> делятся на виды, в зависимости от используемой метки и радиопередатчика: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</a:rPr>
              <a:t>PRAT </a:t>
            </a:r>
            <a:r>
              <a:rPr lang="ru-RU" sz="2400" b="1" dirty="0"/>
              <a:t>— здесь используется активный транспондер и пассивный приемник информации, дальность работы системы может достигать 600 м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</a:rPr>
              <a:t>ARPT </a:t>
            </a:r>
            <a:r>
              <a:rPr lang="ru-RU" sz="2400" b="1" dirty="0"/>
              <a:t>— противоположность предыдущему типу: активное устройство для получения данных передает сигнал и принимает ответ от пассивного тега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</a:rPr>
              <a:t>ARAT </a:t>
            </a:r>
            <a:r>
              <a:rPr lang="ru-RU" sz="2400" b="1" dirty="0"/>
              <a:t>— передатчик в такой системе всегда активен, транспондер же может быть как активным, так и пассивным со встроенным аккумулятором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9188A-839E-40A7-8897-3A657DAB9405}"/>
              </a:ext>
            </a:extLst>
          </p:cNvPr>
          <p:cNvSpPr txBox="1"/>
          <p:nvPr/>
        </p:nvSpPr>
        <p:spPr>
          <a:xfrm>
            <a:off x="5050464" y="1590655"/>
            <a:ext cx="6962553" cy="43572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  <a:spcBef>
                <a:spcPts val="1200"/>
              </a:spcBef>
            </a:pPr>
            <a:r>
              <a:rPr lang="ru-RU" sz="1700" b="1" dirty="0"/>
              <a:t>Виды  </a:t>
            </a:r>
            <a:r>
              <a:rPr lang="ru-RU" sz="1700" b="1" dirty="0">
                <a:solidFill>
                  <a:srgbClr val="C00000"/>
                </a:solidFill>
              </a:rPr>
              <a:t>считывателей: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Мобильные устройства </a:t>
            </a:r>
            <a:r>
              <a:rPr lang="ru-RU" sz="1700" b="1" dirty="0"/>
              <a:t>— обычно не имеют постоянной связи с ПК или облачным хранилищем, всю полученную информацию накапливают в памяти и при подключении к компьютеру копируют ее на жесткий диск. Обладают небольшой дальностью действия. В некоторых случаях также, как и стационарные считыватели, могут не только получать, но и записывать информацию</a:t>
            </a: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solidFill>
                  <a:srgbClr val="C00000"/>
                </a:solidFill>
              </a:rPr>
              <a:t>Стационарное оборудование </a:t>
            </a:r>
            <a:r>
              <a:rPr lang="ru-RU" sz="1700" b="1" dirty="0"/>
              <a:t>— наиболее мощные и быстродействующие модели. Устанавливаются на столешницах, стенах или складских транспортных средствах (погрузчиках и т. п.), могут работать с антеннами различных типов. Подключаются к программируемым контроллерам, персональным компьютерам, интегрируются с установленной на предприятии системой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81775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RFID </a:t>
            </a:r>
            <a:r>
              <a:rPr lang="ru-RU" sz="4000" b="1" dirty="0">
                <a:solidFill>
                  <a:srgbClr val="C00000"/>
                </a:solidFill>
              </a:rPr>
              <a:t>технология (</a:t>
            </a:r>
            <a:r>
              <a:rPr lang="ru-RU" sz="4000" b="1" dirty="0" err="1">
                <a:solidFill>
                  <a:srgbClr val="C00000"/>
                </a:solidFill>
              </a:rPr>
              <a:t>Radio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Frequency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Identification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9188A-839E-40A7-8897-3A657DAB9405}"/>
              </a:ext>
            </a:extLst>
          </p:cNvPr>
          <p:cNvSpPr txBox="1"/>
          <p:nvPr/>
        </p:nvSpPr>
        <p:spPr>
          <a:xfrm>
            <a:off x="4040372" y="1010204"/>
            <a:ext cx="7889359" cy="54630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Преимущества: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метки практически невозможно подделать, предусмотрена функция перезаписи неограниченное количество раз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допускается интеграция микрочипов в любую часть объекта, стандарты </a:t>
            </a:r>
            <a:r>
              <a:rPr lang="ru-RU" sz="2000" b="1" dirty="0" err="1"/>
              <a:t>European</a:t>
            </a:r>
            <a:r>
              <a:rPr lang="ru-RU" sz="2000" b="1" dirty="0"/>
              <a:t> </a:t>
            </a:r>
            <a:r>
              <a:rPr lang="ru-RU" sz="2000" b="1" dirty="0" err="1"/>
              <a:t>Article</a:t>
            </a:r>
            <a:r>
              <a:rPr lang="ru-RU" sz="2000" b="1" dirty="0"/>
              <a:t> </a:t>
            </a:r>
            <a:r>
              <a:rPr lang="ru-RU" sz="2000" b="1" dirty="0" err="1"/>
              <a:t>Number</a:t>
            </a:r>
            <a:r>
              <a:rPr lang="ru-RU" sz="2000" b="1" dirty="0"/>
              <a:t> не используются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микросхема вмещает до десяти гигабайт данных о предмете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непосредственный контакт или прямая видимость не обязательны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идентификация проводится на расстоянии около 300 м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комплекс работает бесперебойно от 10 лет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интеллектуальные решения принимаются в режиме онлайн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технология может использоваться в самых агрессивных условиях, а метки читаться через краску, грязь, воду, пар, древесину</a:t>
            </a:r>
          </a:p>
          <a:p>
            <a:pPr marL="342900" lvl="0" indent="-342900"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групповой учет нескольких движущихся объектов – до двухсот меток</a:t>
            </a:r>
            <a:r>
              <a:rPr lang="ru-RU" sz="1800" spc="30" dirty="0">
                <a:solidFill>
                  <a:srgbClr val="414141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41414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0F746E-BD18-4F13-8C15-334E53350E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3" y="1681587"/>
            <a:ext cx="3572724" cy="2890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9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584F7-67CD-4F6C-9DBE-26062519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18255"/>
            <a:ext cx="10971028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Беспроводные сенсорные сети WSN (</a:t>
            </a:r>
            <a:r>
              <a:rPr lang="ru-RU" sz="4000" b="1" dirty="0" err="1">
                <a:solidFill>
                  <a:srgbClr val="C00000"/>
                </a:solidFill>
              </a:rPr>
              <a:t>Wireless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Sensor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Networks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C8C0-22B5-4E15-AC2C-2A0E50EA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60" y="1343817"/>
            <a:ext cx="5254255" cy="5375959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Беспроводная сенсорная сеть</a:t>
            </a:r>
            <a:r>
              <a:rPr lang="ru-RU" sz="2000" b="1" dirty="0"/>
              <a:t>, или </a:t>
            </a:r>
            <a:r>
              <a:rPr lang="ru-RU" sz="2000" b="1" dirty="0">
                <a:solidFill>
                  <a:srgbClr val="C00000"/>
                </a:solidFill>
              </a:rPr>
              <a:t>беспроводная </a:t>
            </a:r>
            <a:r>
              <a:rPr lang="ru-RU" sz="2000" b="1" dirty="0" err="1">
                <a:solidFill>
                  <a:srgbClr val="C00000"/>
                </a:solidFill>
              </a:rPr>
              <a:t>датчиковая</a:t>
            </a:r>
            <a:r>
              <a:rPr lang="ru-RU" sz="2000" b="1" dirty="0">
                <a:solidFill>
                  <a:srgbClr val="C00000"/>
                </a:solidFill>
              </a:rPr>
              <a:t> сеть</a:t>
            </a:r>
            <a:r>
              <a:rPr lang="ru-RU" sz="2000" b="1" dirty="0"/>
              <a:t>, — распределённая, самоорганизующаяся сеть множества датчиков и исполнительных устройств, объединённых между собой посредством радиоканала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C00000"/>
                </a:solidFill>
              </a:rPr>
              <a:t>область покрытия </a:t>
            </a:r>
            <a:r>
              <a:rPr lang="ru-RU" sz="2000" b="1" dirty="0"/>
              <a:t>подобной сети может составлять от нескольких метров до нескольких километров за счёт способности ретрансляции сообщений от одного узла к другому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/>
              <a:t>беспроводные сенсорные сети состоят из миниатюрных вычислительных устройств — </a:t>
            </a:r>
            <a:r>
              <a:rPr lang="ru-RU" sz="2000" b="1" dirty="0">
                <a:solidFill>
                  <a:srgbClr val="C00000"/>
                </a:solidFill>
              </a:rPr>
              <a:t>мотов</a:t>
            </a:r>
            <a:r>
              <a:rPr lang="ru-RU" sz="2000" b="1" dirty="0"/>
              <a:t>, снабжённых датчиками (например, температуры, давления, освещённости, уровня вибрации, местоположения и т. п.) и передатчиками, работающими в заданном радиодиапазоне</a:t>
            </a:r>
          </a:p>
        </p:txBody>
      </p:sp>
      <p:pic>
        <p:nvPicPr>
          <p:cNvPr id="6" name="Рисунок 5" descr="Что из себя представляет беспроводная сенсорная сеть">
            <a:extLst>
              <a:ext uri="{FF2B5EF4-FFF2-40B4-BE49-F238E27FC236}">
                <a16:creationId xmlns:a16="http://schemas.microsoft.com/office/drawing/2014/main" id="{6683C96D-26DA-4482-81AD-5D3BC89464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03" y="1343817"/>
            <a:ext cx="6198678" cy="36747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B49F2-B029-4CB4-A895-23106FD80F33}"/>
              </a:ext>
            </a:extLst>
          </p:cNvPr>
          <p:cNvSpPr txBox="1"/>
          <p:nvPr/>
        </p:nvSpPr>
        <p:spPr>
          <a:xfrm>
            <a:off x="6654105" y="5514183"/>
            <a:ext cx="534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Основаны, как правило, на технологии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Zigbee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004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584F7-67CD-4F6C-9DBE-260625194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72" y="18255"/>
            <a:ext cx="10971028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Беспроводные сенсорные сети WSN (</a:t>
            </a:r>
            <a:r>
              <a:rPr lang="ru-RU" sz="4000" b="1" dirty="0" err="1">
                <a:solidFill>
                  <a:srgbClr val="C00000"/>
                </a:solidFill>
              </a:rPr>
              <a:t>Wireless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Sensor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Networks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C8C0-22B5-4E15-AC2C-2A0E50EA9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76" y="1896710"/>
            <a:ext cx="10793819" cy="472737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необходимости в прокладке кабелей для электропитания и передачи данных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стоимость комплектующих, монтажа, пуско-наладки и технического обслуживания системы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быстрота и упрощенность развертывания сети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надежность и отказоустойчивость всей системы в целом при выходе из строя отдельных узлов или компонентов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внедрения и модификации сети на любом объекте без вмешательства в процесс функционирования самого объектах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быстрого и при необходимости скрытного монтажа всей системы в целом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AB07B-3B93-4D45-9AFC-A727C858E0A9}"/>
              </a:ext>
            </a:extLst>
          </p:cNvPr>
          <p:cNvSpPr txBox="1"/>
          <p:nvPr/>
        </p:nvSpPr>
        <p:spPr>
          <a:xfrm>
            <a:off x="471376" y="1343818"/>
            <a:ext cx="417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Преимущества:</a:t>
            </a:r>
          </a:p>
        </p:txBody>
      </p:sp>
    </p:spTree>
    <p:extLst>
      <p:ext uri="{BB962C8B-B14F-4D97-AF65-F5344CB8AC3E}">
        <p14:creationId xmlns:p14="http://schemas.microsoft.com/office/powerpoint/2010/main" val="197578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0"/>
            <a:ext cx="11098897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Инфраструктура локальных сетей Интернета вещей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B690B9F-CA6E-4036-8B0D-74FC16749734}"/>
              </a:ext>
            </a:extLst>
          </p:cNvPr>
          <p:cNvGraphicFramePr>
            <a:graphicFrameLocks noGrp="1"/>
          </p:cNvGraphicFramePr>
          <p:nvPr/>
        </p:nvGraphicFramePr>
        <p:xfrm>
          <a:off x="332118" y="1266494"/>
          <a:ext cx="11503379" cy="5569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717">
                  <a:extLst>
                    <a:ext uri="{9D8B030D-6E8A-4147-A177-3AD203B41FA5}">
                      <a16:colId xmlns:a16="http://schemas.microsoft.com/office/drawing/2014/main" val="3492864919"/>
                    </a:ext>
                  </a:extLst>
                </a:gridCol>
                <a:gridCol w="4014181">
                  <a:extLst>
                    <a:ext uri="{9D8B030D-6E8A-4147-A177-3AD203B41FA5}">
                      <a16:colId xmlns:a16="http://schemas.microsoft.com/office/drawing/2014/main" val="2221627842"/>
                    </a:ext>
                  </a:extLst>
                </a:gridCol>
                <a:gridCol w="5401481">
                  <a:extLst>
                    <a:ext uri="{9D8B030D-6E8A-4147-A177-3AD203B41FA5}">
                      <a16:colId xmlns:a16="http://schemas.microsoft.com/office/drawing/2014/main" val="362280779"/>
                    </a:ext>
                  </a:extLst>
                </a:gridCol>
              </a:tblGrid>
              <a:tr h="2536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Технология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Назначение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Базовые характеристики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1507236325"/>
                  </a:ext>
                </a:extLst>
              </a:tr>
              <a:tr h="306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BlueTooth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Персональные сети </a:t>
                      </a:r>
                      <a:r>
                        <a:rPr lang="en-US" sz="1600" b="1">
                          <a:effectLst/>
                        </a:rPr>
                        <a:t>(PAN)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Низкая пропускная способность, малое энергопотребление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4129471499"/>
                  </a:ext>
                </a:extLst>
              </a:tr>
              <a:tr h="51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Wi-Fi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Локальные сети </a:t>
                      </a:r>
                      <a:r>
                        <a:rPr lang="en-US" sz="1600" b="1">
                          <a:effectLst/>
                        </a:rPr>
                        <a:t>(LAN)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Высокая пропускная способность, высокое энергопотребление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1122572952"/>
                  </a:ext>
                </a:extLst>
              </a:tr>
              <a:tr h="306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ZigBee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Локальные сети </a:t>
                      </a:r>
                      <a:r>
                        <a:rPr lang="en-US" sz="1600" b="1">
                          <a:effectLst/>
                        </a:rPr>
                        <a:t>(LAN)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Низкая пропускная способность, малое энергопотребление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1782563698"/>
                  </a:ext>
                </a:extLst>
              </a:tr>
              <a:tr h="619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GSM, GPRS, EC-GSM-IoT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Территориально распределенные сети (</a:t>
                      </a:r>
                      <a:r>
                        <a:rPr lang="en-US" sz="1600" b="1">
                          <a:effectLst/>
                        </a:rPr>
                        <a:t>WAN</a:t>
                      </a:r>
                      <a:r>
                        <a:rPr lang="ru-RU" sz="1600" b="1">
                          <a:effectLst/>
                        </a:rPr>
                        <a:t>), глобальное покрытие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Низкая пропускная способность, недорогие сотовые модемы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3334267961"/>
                  </a:ext>
                </a:extLst>
              </a:tr>
              <a:tr h="619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HSPA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Территориально распределенные сети (</a:t>
                      </a:r>
                      <a:r>
                        <a:rPr lang="en-US" sz="1600" b="1">
                          <a:effectLst/>
                        </a:rPr>
                        <a:t>WAN</a:t>
                      </a:r>
                      <a:r>
                        <a:rPr lang="ru-RU" sz="1600" b="1">
                          <a:effectLst/>
                        </a:rPr>
                        <a:t>), глобальное покрытие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Высокая пропускная способность, высокое энергопотребление, недорогие сотовые модемы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2570459173"/>
                  </a:ext>
                </a:extLst>
              </a:tr>
              <a:tr h="619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LNE, NB-IoT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Территориально распределенные сети (</a:t>
                      </a:r>
                      <a:r>
                        <a:rPr lang="en-US" sz="1600" b="1">
                          <a:effectLst/>
                        </a:rPr>
                        <a:t>WAN</a:t>
                      </a:r>
                      <a:r>
                        <a:rPr lang="ru-RU" sz="1600" b="1">
                          <a:effectLst/>
                        </a:rPr>
                        <a:t>), глобальное покрытие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Широкий диапазон скоростей, снижение стоимости и энергопотребления в будущих релизах 3</a:t>
                      </a:r>
                      <a:r>
                        <a:rPr lang="en-US" sz="1600" b="1">
                          <a:effectLst/>
                        </a:rPr>
                        <a:t>GPP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3428149519"/>
                  </a:ext>
                </a:extLst>
              </a:tr>
              <a:tr h="6199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Стриж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LPWAN -территориально распределенные сети с низким энергопотреблением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Низкая пропускная способность, малое энергопотребление, нелицензируемый диапазон частот (868 МГц)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1606794076"/>
                  </a:ext>
                </a:extLst>
              </a:tr>
              <a:tr h="776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LoRa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LPWAN - территориально распределенные сети с низким энергопотреблением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Низкая пропускная способность, малое энергопотребление, нелицензируемый диапазон частот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3987330467"/>
                  </a:ext>
                </a:extLst>
              </a:tr>
              <a:tr h="776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SigFox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LPWAN - территориально распределенные сети с низким энергопотреблением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Низкая пропускная способность, малое энергопотребление, нелицензируемый диапазон частот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13" marR="40213" marT="0" marB="0"/>
                </a:tc>
                <a:extLst>
                  <a:ext uri="{0D108BD9-81ED-4DB2-BD59-A6C34878D82A}">
                    <a16:rowId xmlns:a16="http://schemas.microsoft.com/office/drawing/2014/main" val="205312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43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84667-74F8-45F4-9C93-0A7D7FC4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Среда передачи данных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D155B-B63E-4129-AF10-62197E8E1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5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Сетевая инфраструктура Интернета вещей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7E42CD-E935-4727-AECD-2560141F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78" y="1325562"/>
            <a:ext cx="9561689" cy="506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0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76BF4-D8AE-48E5-A6AB-2A17617B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8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Интернет вещей и Промышленный интернет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61D29-C780-4289-8C8B-34ED5B4BD363}"/>
              </a:ext>
            </a:extLst>
          </p:cNvPr>
          <p:cNvSpPr txBox="1"/>
          <p:nvPr/>
        </p:nvSpPr>
        <p:spPr>
          <a:xfrm>
            <a:off x="246043" y="1160310"/>
            <a:ext cx="1169991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C00000"/>
                </a:solidFill>
                <a:effectLst/>
              </a:rPr>
              <a:t>Интернет вещей (Internet </a:t>
            </a:r>
            <a:r>
              <a:rPr lang="ru-RU" sz="2200" b="1" i="0" dirty="0" err="1">
                <a:solidFill>
                  <a:srgbClr val="C00000"/>
                </a:solidFill>
                <a:effectLst/>
              </a:rPr>
              <a:t>of</a:t>
            </a:r>
            <a:r>
              <a:rPr lang="ru-RU" sz="2200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C00000"/>
                </a:solidFill>
                <a:effectLst/>
              </a:rPr>
              <a:t>Things</a:t>
            </a:r>
            <a:r>
              <a:rPr lang="ru-RU" sz="2200" b="1" i="0" dirty="0">
                <a:solidFill>
                  <a:srgbClr val="C00000"/>
                </a:solidFill>
                <a:effectLst/>
              </a:rPr>
              <a:t>, </a:t>
            </a:r>
            <a:r>
              <a:rPr lang="ru-RU" sz="2200" b="1" i="0" dirty="0" err="1">
                <a:solidFill>
                  <a:srgbClr val="C00000"/>
                </a:solidFill>
                <a:effectLst/>
              </a:rPr>
              <a:t>IoT</a:t>
            </a:r>
            <a:r>
              <a:rPr lang="ru-RU" sz="2200" b="1" i="0" dirty="0">
                <a:solidFill>
                  <a:srgbClr val="C00000"/>
                </a:solidFill>
                <a:effectLst/>
              </a:rPr>
              <a:t>) </a:t>
            </a:r>
            <a:r>
              <a:rPr lang="ru-RU" sz="2200" b="1" i="0" dirty="0">
                <a:solidFill>
                  <a:srgbClr val="111111"/>
                </a:solidFill>
                <a:effectLst/>
              </a:rPr>
              <a:t>— это множество физических объектов, подключенных к интернету и обменивающихся данными. Концепция </a:t>
            </a:r>
            <a:r>
              <a:rPr lang="ru-RU" sz="2200" b="1" i="0" dirty="0" err="1">
                <a:solidFill>
                  <a:srgbClr val="111111"/>
                </a:solidFill>
                <a:effectLst/>
              </a:rPr>
              <a:t>IoT</a:t>
            </a:r>
            <a:r>
              <a:rPr lang="ru-RU" sz="2200" b="1" i="0" dirty="0">
                <a:solidFill>
                  <a:srgbClr val="111111"/>
                </a:solidFill>
                <a:effectLst/>
              </a:rPr>
              <a:t> может существенно улучшить многие сферы нашей жизни и помочь нам в создании более удобного, умного и безопасного мир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111111"/>
                </a:solidFill>
                <a:effectLst/>
              </a:rPr>
              <a:t>Термин </a:t>
            </a:r>
            <a:r>
              <a:rPr lang="ru-RU" sz="2200" b="1" i="0" dirty="0">
                <a:solidFill>
                  <a:srgbClr val="C00000"/>
                </a:solidFill>
                <a:effectLst/>
              </a:rPr>
              <a:t>«Интернет вещей» </a:t>
            </a:r>
            <a:r>
              <a:rPr lang="ru-RU" sz="2200" b="1" i="0" dirty="0">
                <a:solidFill>
                  <a:srgbClr val="111111"/>
                </a:solidFill>
                <a:effectLst/>
              </a:rPr>
              <a:t>был впервые употреблен в 1999 году Кевином Эштоном, предпринимателем и соучредителем центра Auto-ID Labs (</a:t>
            </a:r>
            <a:r>
              <a:rPr lang="ru-RU" sz="2200" b="1" dirty="0">
                <a:solidFill>
                  <a:srgbClr val="111111"/>
                </a:solidFill>
              </a:rPr>
              <a:t>независимая сеть </a:t>
            </a:r>
            <a:r>
              <a:rPr lang="ru-RU" sz="2200" b="1" i="0" dirty="0">
                <a:solidFill>
                  <a:srgbClr val="111111"/>
                </a:solidFill>
                <a:effectLst/>
              </a:rPr>
              <a:t>лабораторий и исследовательская группа в области сетевой радиочастотной идентификации и новых сенсорных технологий) при Массачусетском технологическом институте. Эштон состоял в команде, которая сумела изобрести способ подключения объектов к интернету с при помощи технологии RFID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200" b="1" i="0" dirty="0">
                <a:solidFill>
                  <a:srgbClr val="C00000"/>
                </a:solidFill>
                <a:effectLst/>
              </a:rPr>
              <a:t>Промышленный Интернет вещей </a:t>
            </a:r>
            <a:r>
              <a:rPr lang="ru-RU" sz="2200" b="1" i="0" dirty="0">
                <a:solidFill>
                  <a:srgbClr val="333333"/>
                </a:solidFill>
                <a:effectLst/>
              </a:rPr>
              <a:t>(Industrial Internet </a:t>
            </a:r>
            <a:r>
              <a:rPr lang="ru-RU" sz="2200" b="1" i="0" dirty="0" err="1">
                <a:solidFill>
                  <a:srgbClr val="333333"/>
                </a:solidFill>
                <a:effectLst/>
              </a:rPr>
              <a:t>of</a:t>
            </a:r>
            <a:r>
              <a:rPr lang="ru-RU" sz="2200" b="1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333333"/>
                </a:solidFill>
                <a:effectLst/>
              </a:rPr>
              <a:t>Things</a:t>
            </a:r>
            <a:r>
              <a:rPr lang="ru-RU" sz="2200" b="1" i="0" dirty="0">
                <a:solidFill>
                  <a:srgbClr val="333333"/>
                </a:solidFill>
                <a:effectLst/>
              </a:rPr>
              <a:t>, </a:t>
            </a:r>
            <a:r>
              <a:rPr lang="ru-RU" sz="2200" b="1" i="0" dirty="0" err="1">
                <a:solidFill>
                  <a:srgbClr val="333333"/>
                </a:solidFill>
                <a:effectLst/>
              </a:rPr>
              <a:t>IIoT</a:t>
            </a:r>
            <a:r>
              <a:rPr lang="ru-RU" sz="2200" b="1" i="0" dirty="0">
                <a:solidFill>
                  <a:srgbClr val="333333"/>
                </a:solidFill>
                <a:effectLst/>
              </a:rPr>
              <a:t>) — это система объединенных компьютерных сетей и подключенных к ним промышленных (производственных) объектов со встроенными датчиками и программным обеспечением для сбора и обмена данными, с возможностью удаленного контроля и управления в автоматизированном режиме, без участия человека</a:t>
            </a:r>
            <a:endParaRPr lang="ru-RU" sz="2200" b="1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0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7" y="0"/>
            <a:ext cx="11483162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Протокол </a:t>
            </a:r>
            <a:r>
              <a:rPr lang="ru-RU" sz="4000" b="1" dirty="0" err="1">
                <a:solidFill>
                  <a:srgbClr val="C00000"/>
                </a:solidFill>
              </a:rPr>
              <a:t>Modbus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45E0E-D671-4A40-8257-6480E0600C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431097"/>
            <a:ext cx="11887200" cy="3598103"/>
          </a:xfrm>
        </p:spPr>
        <p:txBody>
          <a:bodyPr>
            <a:noAutofit/>
          </a:bodyPr>
          <a:lstStyle/>
          <a:p>
            <a:pPr marL="252000">
              <a:spcBef>
                <a:spcPts val="1800"/>
              </a:spcBef>
            </a:pPr>
            <a:r>
              <a:rPr lang="ru-RU" sz="2400" b="1" dirty="0"/>
              <a:t>открытый коммуникационный протокол, основанный на архитектуре «клиент-сервер» 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широко применяется в промышленности для организации связи между электронными устройствами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может использоваться для передачи данных через последовательные линии связи RS-485, RS-422, RS-232, а также сети TCP/IP (</a:t>
            </a:r>
            <a:r>
              <a:rPr lang="ru-RU" sz="2400" b="1" dirty="0" err="1"/>
              <a:t>Modbus</a:t>
            </a:r>
            <a:r>
              <a:rPr lang="ru-RU" sz="2400" b="1" dirty="0"/>
              <a:t> TCP)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контроллеры на шине </a:t>
            </a:r>
            <a:r>
              <a:rPr lang="ru-RU" sz="2400" b="1" dirty="0" err="1"/>
              <a:t>Modbus</a:t>
            </a:r>
            <a:r>
              <a:rPr lang="ru-RU" sz="2400" b="1" dirty="0"/>
              <a:t> взаимодействуют, используя клиент-серверную модель, основанную на транзакциях, состоящих из запроса и ответа, их основа — элементарный пакет протокола, так называемый PDU (</a:t>
            </a:r>
            <a:r>
              <a:rPr lang="ru-RU" sz="2400" b="1" dirty="0" err="1"/>
              <a:t>Protocol</a:t>
            </a:r>
            <a:r>
              <a:rPr lang="ru-RU" sz="2400" b="1" dirty="0"/>
              <a:t> </a:t>
            </a:r>
            <a:r>
              <a:rPr lang="ru-RU" sz="2400" b="1" dirty="0" err="1"/>
              <a:t>Data</a:t>
            </a:r>
            <a:r>
              <a:rPr lang="ru-RU" sz="2400" b="1" dirty="0"/>
              <a:t> </a:t>
            </a:r>
            <a:r>
              <a:rPr lang="ru-RU" sz="2400" b="1" dirty="0" err="1"/>
              <a:t>Unit</a:t>
            </a:r>
            <a:r>
              <a:rPr lang="ru-RU" sz="2400" b="1" dirty="0"/>
              <a:t>) </a:t>
            </a:r>
          </a:p>
          <a:p>
            <a:pPr marL="252000">
              <a:spcBef>
                <a:spcPts val="1800"/>
              </a:spcBef>
            </a:pPr>
            <a:endParaRPr lang="ru-RU" sz="2400" b="1" dirty="0"/>
          </a:p>
          <a:p>
            <a:pPr marL="23400" indent="0">
              <a:spcBef>
                <a:spcPts val="1800"/>
              </a:spcBef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0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7" y="112443"/>
            <a:ext cx="11483162" cy="9233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rgbClr val="C00000"/>
                </a:solidFill>
              </a:rPr>
              <a:t>Протокол MQTT (</a:t>
            </a:r>
            <a:r>
              <a:rPr lang="ru-RU" sz="4000" b="1" dirty="0" err="1">
                <a:solidFill>
                  <a:srgbClr val="C00000"/>
                </a:solidFill>
              </a:rPr>
              <a:t>Message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Queue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Telemetry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Transport</a:t>
            </a:r>
            <a:r>
              <a:rPr lang="ru-RU" sz="40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45E0E-D671-4A40-8257-6480E0600C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028956"/>
            <a:ext cx="11887200" cy="5250744"/>
          </a:xfrm>
        </p:spPr>
        <p:txBody>
          <a:bodyPr>
            <a:noAutofit/>
          </a:bodyPr>
          <a:lstStyle/>
          <a:p>
            <a:pPr marL="252000">
              <a:spcBef>
                <a:spcPts val="1800"/>
              </a:spcBef>
            </a:pPr>
            <a:r>
              <a:rPr lang="ru-RU" sz="2400" b="1" dirty="0"/>
              <a:t>предназначен для телеметрии и дистанционного мониторинга 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используется для обмена сообщения между устройствами по принципу "издатель-подписчик", позволяет устройствам посылать и получать данные при возникновении некоторого события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обладает встроенными средствами защиты (аутентификация)</a:t>
            </a:r>
          </a:p>
          <a:p>
            <a:pPr marL="252000">
              <a:spcBef>
                <a:spcPts val="1800"/>
              </a:spcBef>
            </a:pPr>
            <a:endParaRPr lang="ru-RU" sz="2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768FA0-F655-4F5D-8991-A59EBE970715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1238" y="3134788"/>
            <a:ext cx="10228520" cy="244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9F6937-EA38-4194-AED0-C1DC3D5BD0B0}"/>
              </a:ext>
            </a:extLst>
          </p:cNvPr>
          <p:cNvSpPr txBox="1"/>
          <p:nvPr/>
        </p:nvSpPr>
        <p:spPr>
          <a:xfrm>
            <a:off x="388088" y="5884486"/>
            <a:ext cx="5546652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Connect</a:t>
            </a:r>
            <a:r>
              <a:rPr lang="ru-RU" b="1" dirty="0"/>
              <a:t> – установить соединение с брокером</a:t>
            </a:r>
          </a:p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Disconnect</a:t>
            </a:r>
            <a:r>
              <a:rPr lang="ru-RU" b="1" dirty="0"/>
              <a:t> – разорвать соединение с брокером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5B99B-3EA0-4A5E-BC64-42FCA61412FE}"/>
              </a:ext>
            </a:extLst>
          </p:cNvPr>
          <p:cNvSpPr txBox="1"/>
          <p:nvPr/>
        </p:nvSpPr>
        <p:spPr>
          <a:xfrm>
            <a:off x="6096000" y="5733120"/>
            <a:ext cx="5546652" cy="9233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Publish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– опубликовать данные в топик на брокере</a:t>
            </a:r>
          </a:p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Subscribe</a:t>
            </a:r>
            <a:r>
              <a:rPr lang="ru-RU" b="1" dirty="0"/>
              <a:t> – подписаться на топик на брокере</a:t>
            </a:r>
          </a:p>
          <a:p>
            <a:pPr lvl="0" algn="just"/>
            <a:r>
              <a:rPr lang="ru-RU" b="1" dirty="0" err="1">
                <a:solidFill>
                  <a:srgbClr val="C00000"/>
                </a:solidFill>
              </a:rPr>
              <a:t>Unsubscribe</a:t>
            </a:r>
            <a:r>
              <a:rPr lang="ru-RU" b="1" dirty="0"/>
              <a:t> – отписаться от топика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Сетевая инфраструктура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3D05E7-A12B-48AE-8FBE-439810B6E4ED}"/>
              </a:ext>
            </a:extLst>
          </p:cNvPr>
          <p:cNvGraphicFramePr>
            <a:graphicFrameLocks noGrp="1"/>
          </p:cNvGraphicFramePr>
          <p:nvPr/>
        </p:nvGraphicFramePr>
        <p:xfrm>
          <a:off x="203200" y="1074420"/>
          <a:ext cx="11582400" cy="5783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278">
                  <a:extLst>
                    <a:ext uri="{9D8B030D-6E8A-4147-A177-3AD203B41FA5}">
                      <a16:colId xmlns:a16="http://schemas.microsoft.com/office/drawing/2014/main" val="1761267804"/>
                    </a:ext>
                  </a:extLst>
                </a:gridCol>
                <a:gridCol w="1608019">
                  <a:extLst>
                    <a:ext uri="{9D8B030D-6E8A-4147-A177-3AD203B41FA5}">
                      <a16:colId xmlns:a16="http://schemas.microsoft.com/office/drawing/2014/main" val="3387964868"/>
                    </a:ext>
                  </a:extLst>
                </a:gridCol>
                <a:gridCol w="3735832">
                  <a:extLst>
                    <a:ext uri="{9D8B030D-6E8A-4147-A177-3AD203B41FA5}">
                      <a16:colId xmlns:a16="http://schemas.microsoft.com/office/drawing/2014/main" val="1174023432"/>
                    </a:ext>
                  </a:extLst>
                </a:gridCol>
                <a:gridCol w="4840271">
                  <a:extLst>
                    <a:ext uri="{9D8B030D-6E8A-4147-A177-3AD203B41FA5}">
                      <a16:colId xmlns:a16="http://schemas.microsoft.com/office/drawing/2014/main" val="2433263076"/>
                    </a:ext>
                  </a:extLst>
                </a:gridCol>
              </a:tblGrid>
              <a:tr h="300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Протокол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Транспорт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Операции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Особенности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56768"/>
                  </a:ext>
                </a:extLst>
              </a:tr>
              <a:tr h="6143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Modbus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TCP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Процедуры получения и отправки данных в режиме «клиент-сервер»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Имеет самое широкое распространение для Промышленного Интернета вещей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840645"/>
                  </a:ext>
                </a:extLst>
              </a:tr>
              <a:tr h="928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COAP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UDP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Процедуры записи и получения необходимых конкретных параметров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Представляет собой двоичную версию протокола </a:t>
                      </a:r>
                      <a:r>
                        <a:rPr lang="en-US" sz="2000" b="1" dirty="0">
                          <a:effectLst/>
                        </a:rPr>
                        <a:t>HTTP</a:t>
                      </a:r>
                      <a:r>
                        <a:rPr lang="ru-RU" sz="2000" b="1" dirty="0">
                          <a:effectLst/>
                        </a:rPr>
                        <a:t>, упрощенную под задачи транспортировки данных по линиям с ограниченной пропускной способностью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891048"/>
                  </a:ext>
                </a:extLst>
              </a:tr>
              <a:tr h="928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MQTT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TCP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Процедуры обработки публикаций</a:t>
                      </a:r>
                      <a:r>
                        <a:rPr lang="en-US" sz="2000" b="1">
                          <a:effectLst/>
                        </a:rPr>
                        <a:t>/</a:t>
                      </a:r>
                      <a:endParaRPr lang="ru-RU" sz="2000" b="1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подписки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Поддерживает различные классы </a:t>
                      </a:r>
                      <a:r>
                        <a:rPr lang="en-US" sz="2000" b="1" dirty="0">
                          <a:effectLst/>
                        </a:rPr>
                        <a:t>QoS</a:t>
                      </a:r>
                      <a:r>
                        <a:rPr lang="ru-RU" sz="2000" b="1" dirty="0">
                          <a:effectLst/>
                        </a:rPr>
                        <a:t> и механизм очередей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Имеет самое широкое распространение для Промышленного Интернета вещей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06439"/>
                  </a:ext>
                </a:extLst>
              </a:tr>
              <a:tr h="6143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STORM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TCP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Процедуры публикаций/подписки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Операции с транзакциями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Поддерживает операции с транзакциями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Поддерживает большое количество совместимых библиотек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494522"/>
                  </a:ext>
                </a:extLst>
              </a:tr>
              <a:tr h="6143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SOAP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TCP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Удаленный вызов методов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Процедуры запроса параметров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Возможность удаленного вызова процедуры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Нейтральность к платформе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926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445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Сетевая инфраструктура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45E0E-D671-4A40-8257-6480E0600C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229078"/>
            <a:ext cx="11887200" cy="5250744"/>
          </a:xfrm>
        </p:spPr>
        <p:txBody>
          <a:bodyPr>
            <a:noAutofit/>
          </a:bodyPr>
          <a:lstStyle/>
          <a:p>
            <a:pPr marL="252000">
              <a:spcBef>
                <a:spcPts val="1800"/>
              </a:spcBef>
            </a:pPr>
            <a:r>
              <a:rPr lang="ru-RU" sz="2400" b="1" dirty="0"/>
              <a:t>Основная проблема - большое количество объектов мониторинга и разнородных датчиков, с которых будут собираться данные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В среднем один клиент (частное Домохозяйство ЖКХ) имеет около 50 датчиков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Пул пользователей насчитывает около 20 миллионов клиентов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Для передачи одного значения от датчика частного домохозяйства конечному брокеру необходимо передать около 350 байт информации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Соответственно, одно чтение со всех устройств требует передачи примерно 325 ГБ информации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Частота считывания устройства - одно сообщение в течение 10 минут</a:t>
            </a:r>
          </a:p>
          <a:p>
            <a:pPr marL="252000">
              <a:spcBef>
                <a:spcPts val="1800"/>
              </a:spcBef>
            </a:pPr>
            <a:r>
              <a:rPr lang="ru-RU" sz="2400" b="1" dirty="0"/>
              <a:t>Прогнозируемый объем данных, получаемых в год, может превысить 230 ТБ</a:t>
            </a:r>
          </a:p>
        </p:txBody>
      </p:sp>
    </p:spTree>
    <p:extLst>
      <p:ext uri="{BB962C8B-B14F-4D97-AF65-F5344CB8AC3E}">
        <p14:creationId xmlns:p14="http://schemas.microsoft.com/office/powerpoint/2010/main" val="341340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2B2E-002D-4F95-BA57-C3717306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Сетевая инфраструктура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4A6C2C-C8D4-4460-A7E1-ED4A601B9D32}"/>
              </a:ext>
            </a:extLst>
          </p:cNvPr>
          <p:cNvSpPr/>
          <p:nvPr/>
        </p:nvSpPr>
        <p:spPr>
          <a:xfrm>
            <a:off x="237067" y="1067245"/>
            <a:ext cx="11616266" cy="52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/>
              <a:t>Все рассматриваемые выше протоколы являются надстройками над стеком TCP/IP и используют его, как транспорт</a:t>
            </a: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/>
              <a:t>Н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аиболее перспективным является MQTT, так как он поддерживает качество обслуживания, обеспечивает проверку доставки сообщений, обеспечивает "сквозную" связь, как от брокера к сенсорным узлам, так и от брокера к серверу</a:t>
            </a:r>
          </a:p>
          <a:p>
            <a:pPr algn="just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уровне инфраструктуры для сбора данных между </a:t>
            </a:r>
            <a:r>
              <a:rPr lang="ru-RU" sz="24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контроллером управления и мониторинга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и контроллерами датчиков, счётчиков и модулей ввода/вывода, поддерживающих порты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Ethernet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10/100 для подключения к IP сетям и Интернет (TCP/IP, UDP, HTTP(S)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Modbus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TCP, SNMP, MQTT, KNX IP),  одновременно используется  технологии GSM/3G модем,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Bluetooth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4.0 и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BluetoothLowEnergy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, а также универсальный приёмопередатчик для работы со сторонними устройствами (433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MHz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22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8C466D-E5C6-4065-95EE-8D15C654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Платформы промышленного интернета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CE99D4-8AF2-43B8-A2EE-344BA452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59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AF8DB-2B47-4715-A880-51D38380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Облачные вычисления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4C3BB-09DC-4353-9783-9B1A4FC6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488"/>
            <a:ext cx="10515600" cy="5093934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/>
              <a:t>Существует несколько типов архитектур, которые можно построить на </a:t>
            </a:r>
            <a:r>
              <a:rPr lang="en-US" sz="3300" b="1" dirty="0"/>
              <a:t>cloud computing</a:t>
            </a:r>
            <a:r>
              <a:rPr lang="ru-RU" sz="3300" b="1" dirty="0"/>
              <a:t> (облачных вычислениях)</a:t>
            </a:r>
            <a:endParaRPr lang="en-US" sz="3300" b="1" dirty="0"/>
          </a:p>
          <a:p>
            <a:endParaRPr lang="ru-RU" sz="3300" b="1" dirty="0"/>
          </a:p>
          <a:p>
            <a:r>
              <a:rPr lang="ru-RU" sz="3300" b="1" dirty="0"/>
              <a:t>Все они подразумевают распределенную логику обработки данных, так называемый </a:t>
            </a:r>
            <a:r>
              <a:rPr lang="en-US" sz="3300" b="1" dirty="0"/>
              <a:t>preprocessing</a:t>
            </a:r>
            <a:r>
              <a:rPr lang="ru-RU" sz="3300" b="1" dirty="0"/>
              <a:t> (</a:t>
            </a:r>
            <a:r>
              <a:rPr lang="ru-RU" sz="3300" b="1" dirty="0" err="1"/>
              <a:t>препроцессинг</a:t>
            </a:r>
            <a:r>
              <a:rPr lang="ru-RU" sz="3300" b="1" dirty="0"/>
              <a:t>)</a:t>
            </a:r>
            <a:endParaRPr lang="en-US" sz="3300" b="1" dirty="0"/>
          </a:p>
          <a:p>
            <a:endParaRPr lang="ru-RU" sz="3300" b="1" dirty="0"/>
          </a:p>
          <a:p>
            <a:r>
              <a:rPr lang="ru-RU" sz="3300" b="1" dirty="0"/>
              <a:t> К ним относится:</a:t>
            </a:r>
          </a:p>
          <a:p>
            <a:endParaRPr lang="ru-RU" b="1" dirty="0"/>
          </a:p>
          <a:p>
            <a:pPr marL="900000" lvl="1"/>
            <a:r>
              <a:rPr lang="ru-RU" b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туманные и облачные вычисления</a:t>
            </a:r>
          </a:p>
          <a:p>
            <a:pPr marL="900000" lvl="1"/>
            <a:endParaRPr lang="ru-RU" sz="2800" b="1" i="1" dirty="0">
              <a:solidFill>
                <a:srgbClr val="C00000"/>
              </a:solidFill>
            </a:endParaRPr>
          </a:p>
          <a:p>
            <a:pPr marL="900000" lvl="1"/>
            <a:r>
              <a:rPr lang="ru-RU" sz="2800" b="1" i="1" dirty="0">
                <a:solidFill>
                  <a:srgbClr val="C00000"/>
                </a:solidFill>
              </a:rPr>
              <a:t>граничные и облачные вычисления</a:t>
            </a:r>
          </a:p>
          <a:p>
            <a:pPr marL="900000" lvl="1"/>
            <a:endParaRPr lang="ru-RU" sz="2800" b="1" i="1" dirty="0">
              <a:solidFill>
                <a:srgbClr val="C00000"/>
              </a:solidFill>
            </a:endParaRPr>
          </a:p>
          <a:p>
            <a:pPr marL="900000" lvl="1"/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граничные, туманные и облачные вычисления</a:t>
            </a:r>
          </a:p>
          <a:p>
            <a:pPr marL="900000" lvl="1"/>
            <a:endParaRPr lang="ru-RU" b="1" i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6669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FE7A-2404-4E62-8250-06CEA490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Облачные вычисления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9CEA16-CCA4-46C9-B309-09C6D9475B17}"/>
              </a:ext>
            </a:extLst>
          </p:cNvPr>
          <p:cNvSpPr/>
          <p:nvPr/>
        </p:nvSpPr>
        <p:spPr>
          <a:xfrm>
            <a:off x="581378" y="992286"/>
            <a:ext cx="1077242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/>
              <a:t> </a:t>
            </a:r>
            <a:r>
              <a:rPr lang="ru-RU" sz="2400" b="1" dirty="0"/>
              <a:t>Концепция облачных вычислений – централизованная модель обработки данных в центре удаленных данных</a:t>
            </a:r>
          </a:p>
          <a:p>
            <a:pPr>
              <a:spcBef>
                <a:spcPts val="1200"/>
              </a:spcBef>
            </a:pPr>
            <a:r>
              <a:rPr lang="ru-RU" b="1" dirty="0"/>
              <a:t>С увеличением объемов передаваемых данных и использования </a:t>
            </a:r>
            <a:r>
              <a:rPr lang="ru-RU" b="1" dirty="0" err="1"/>
              <a:t>IoT</a:t>
            </a:r>
            <a:r>
              <a:rPr lang="ru-RU" b="1" dirty="0"/>
              <a:t>:</a:t>
            </a:r>
          </a:p>
          <a:p>
            <a:pPr marL="342900" indent="-342900" algn="just">
              <a:spcBef>
                <a:spcPts val="1200"/>
              </a:spcBef>
              <a:buAutoNum type="arabicPeriod"/>
            </a:pPr>
            <a:r>
              <a:rPr lang="ru-RU" b="1" dirty="0"/>
              <a:t>Данные с уровня восприятия </a:t>
            </a:r>
            <a:r>
              <a:rPr lang="ru-RU" b="1" dirty="0" err="1"/>
              <a:t>IoT</a:t>
            </a:r>
            <a:r>
              <a:rPr lang="ru-RU" b="1" dirty="0"/>
              <a:t> хранятся в огромных массивах, и между этими данными необходимо постоянно выявлять взаимосвязи и противоречия, т.е. вычислительные возможности с линейным ростом централизованных облачных вычислений не могут удовлетворить потребности обработки данных из нескольких источников данных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b="1" dirty="0"/>
              <a:t>Пропускная способность сетей и скорость передачи данных стали слабым местом из-за увеличения количества пользователей   (данные, сгенерированные устройствами </a:t>
            </a:r>
            <a:r>
              <a:rPr lang="ru-RU" b="1" dirty="0" err="1"/>
              <a:t>IoT</a:t>
            </a:r>
            <a:r>
              <a:rPr lang="ru-RU" b="1" dirty="0"/>
              <a:t>, к 2021 году превысят 847 зеттабайт , а IP-трафик глобального центра обработки данных сможет поддерживать только  объем в 19,5 зеттабайт 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b="1" dirty="0"/>
              <a:t>Большинство конечных пользователей на краю сети, обычно являются мобильными устройствами, не имеющими достаточных вычислительных ресурсов для хранения и обработки большого количества информации, и ограниченные во время работы от батареи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b="1" dirty="0"/>
              <a:t>Безопасность данных и сохранение конфиденциальности являются сложными задачами в «облачных» вычислениях из-за передачи информации на дальние расстояния и аутсорсинга, поэтому обработка данных на границе облака может снизить риск утечки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78101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FE7A-2404-4E62-8250-06CEA490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Граничные и туманные вычисления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9CEA16-CCA4-46C9-B309-09C6D9475B17}"/>
              </a:ext>
            </a:extLst>
          </p:cNvPr>
          <p:cNvSpPr/>
          <p:nvPr/>
        </p:nvSpPr>
        <p:spPr>
          <a:xfrm>
            <a:off x="451556" y="4108018"/>
            <a:ext cx="11288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Туманные вычисления - </a:t>
            </a:r>
            <a:r>
              <a:rPr lang="ru-RU" sz="2800" b="1" dirty="0"/>
              <a:t>предполагают перенос вычислений и хранения данных из традиционного облака в промежуточный слой устройств, расположенных ближе к краю сети, что позволяет сократить нагрузку на коммуникационную среду и устройства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BD7EAB-4AB9-4263-AF76-D4F8E3ECE62C}"/>
              </a:ext>
            </a:extLst>
          </p:cNvPr>
          <p:cNvSpPr/>
          <p:nvPr/>
        </p:nvSpPr>
        <p:spPr>
          <a:xfrm>
            <a:off x="530578" y="1477708"/>
            <a:ext cx="11288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Граничные вычисления </a:t>
            </a:r>
            <a:r>
              <a:rPr lang="ru-RU" sz="2800" b="1" dirty="0"/>
              <a:t>– новая вычислительная модель, которая позволят хранить, обрабатывать данные на границе сети и предоставлять интеллектуальные услуги вблизи источника данных совместно с «облачными» вычислениями </a:t>
            </a:r>
          </a:p>
        </p:txBody>
      </p:sp>
    </p:spTree>
    <p:extLst>
      <p:ext uri="{BB962C8B-B14F-4D97-AF65-F5344CB8AC3E}">
        <p14:creationId xmlns:p14="http://schemas.microsoft.com/office/powerpoint/2010/main" val="353262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FE7A-2404-4E62-8250-06CEA490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Облачные, граничные и туманные  вычисления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D60E8-615E-492E-824E-3D0ABDB51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90272"/>
            <a:ext cx="10401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3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A550-1DA3-4DF8-8F55-A28FDF3B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02729"/>
            <a:ext cx="11353800" cy="1325563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Ключевые показатели публикационной активности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41EA10-FB6D-4A89-B069-65DEB464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2" y="1428292"/>
            <a:ext cx="11667775" cy="49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25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FFE7A-2404-4E62-8250-06CEA490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3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Туманные и облачные вычисления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B7939-3337-486A-B9B2-0647A3547226}"/>
              </a:ext>
            </a:extLst>
          </p:cNvPr>
          <p:cNvSpPr txBox="1"/>
          <p:nvPr/>
        </p:nvSpPr>
        <p:spPr>
          <a:xfrm>
            <a:off x="7958667" y="1320800"/>
            <a:ext cx="3552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Основная</a:t>
            </a:r>
            <a:r>
              <a:rPr lang="en-US" sz="2400" b="1" dirty="0"/>
              <a:t> </a:t>
            </a:r>
            <a:r>
              <a:rPr lang="en-US" sz="2400" b="1" dirty="0" err="1"/>
              <a:t>идея</a:t>
            </a:r>
            <a:r>
              <a:rPr lang="en-US" sz="2400" b="1" dirty="0"/>
              <a:t> </a:t>
            </a:r>
            <a:r>
              <a:rPr lang="ru-RU" sz="2400" b="1" dirty="0"/>
              <a:t>туманных вычислений</a:t>
            </a:r>
            <a:r>
              <a:rPr lang="en-US" sz="2400" b="1" dirty="0"/>
              <a:t> </a:t>
            </a:r>
            <a:r>
              <a:rPr lang="en-US" sz="2400" b="1" dirty="0" err="1"/>
              <a:t>состоит</a:t>
            </a:r>
            <a:r>
              <a:rPr lang="en-US" sz="2400" b="1" dirty="0"/>
              <a:t> в </a:t>
            </a:r>
            <a:r>
              <a:rPr lang="en-US" sz="2400" b="1" dirty="0" err="1"/>
              <a:t>том</a:t>
            </a:r>
            <a:r>
              <a:rPr lang="en-US" sz="2400" b="1" dirty="0"/>
              <a:t>, </a:t>
            </a:r>
            <a:r>
              <a:rPr lang="en-US" sz="2400" b="1" dirty="0" err="1"/>
              <a:t>чтобы</a:t>
            </a:r>
            <a:r>
              <a:rPr lang="en-US" sz="2400" b="1" dirty="0"/>
              <a:t> </a:t>
            </a:r>
            <a:r>
              <a:rPr lang="en-US" sz="2400" b="1" dirty="0" err="1"/>
              <a:t>отфильтровать</a:t>
            </a:r>
            <a:r>
              <a:rPr lang="en-US" sz="2400" b="1" dirty="0"/>
              <a:t> и </a:t>
            </a:r>
            <a:r>
              <a:rPr lang="en-US" sz="2400" b="1" dirty="0" err="1"/>
              <a:t>обработать</a:t>
            </a:r>
            <a:r>
              <a:rPr lang="en-US" sz="2400" b="1" dirty="0"/>
              <a:t> </a:t>
            </a:r>
            <a:r>
              <a:rPr lang="en-US" sz="2400" b="1" dirty="0" err="1"/>
              <a:t>данные</a:t>
            </a:r>
            <a:r>
              <a:rPr lang="en-US" sz="2400" b="1" dirty="0"/>
              <a:t> </a:t>
            </a:r>
            <a:r>
              <a:rPr lang="en-US" sz="2400" b="1" dirty="0" err="1"/>
              <a:t>до</a:t>
            </a:r>
            <a:r>
              <a:rPr lang="en-US" sz="2400" b="1" dirty="0"/>
              <a:t> </a:t>
            </a:r>
            <a:r>
              <a:rPr lang="en-US" sz="2400" b="1" dirty="0" err="1"/>
              <a:t>того</a:t>
            </a:r>
            <a:r>
              <a:rPr lang="en-US" sz="2400" b="1" dirty="0"/>
              <a:t>, </a:t>
            </a:r>
            <a:r>
              <a:rPr lang="en-US" sz="2400" b="1" dirty="0" err="1"/>
              <a:t>как</a:t>
            </a:r>
            <a:r>
              <a:rPr lang="en-US" sz="2400" b="1" dirty="0"/>
              <a:t> </a:t>
            </a:r>
            <a:r>
              <a:rPr lang="en-US" sz="2400" b="1" dirty="0" err="1"/>
              <a:t>они</a:t>
            </a:r>
            <a:r>
              <a:rPr lang="en-US" sz="2400" b="1" dirty="0"/>
              <a:t> </a:t>
            </a:r>
            <a:r>
              <a:rPr lang="en-US" sz="2400" b="1" dirty="0" err="1"/>
              <a:t>поступят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облачный</a:t>
            </a:r>
            <a:r>
              <a:rPr lang="en-US" sz="2400" b="1" dirty="0"/>
              <a:t> </a:t>
            </a:r>
            <a:r>
              <a:rPr lang="en-US" sz="2400" b="1" dirty="0" err="1"/>
              <a:t>сервер</a:t>
            </a:r>
            <a:r>
              <a:rPr lang="en-US" sz="2400" b="1" dirty="0"/>
              <a:t>, </a:t>
            </a:r>
            <a:r>
              <a:rPr lang="en-US" sz="2400" b="1" dirty="0" err="1"/>
              <a:t>т.е</a:t>
            </a:r>
            <a:r>
              <a:rPr lang="en-US" sz="2400" b="1" dirty="0"/>
              <a:t>. </a:t>
            </a:r>
            <a:r>
              <a:rPr lang="en-US" sz="2400" b="1" dirty="0" err="1"/>
              <a:t>использовать</a:t>
            </a:r>
            <a:r>
              <a:rPr lang="en-US" sz="2400" b="1" dirty="0"/>
              <a:t> </a:t>
            </a:r>
            <a:r>
              <a:rPr lang="en-US" sz="2400" b="1" dirty="0" err="1"/>
              <a:t>локальные</a:t>
            </a:r>
            <a:r>
              <a:rPr lang="en-US" sz="2400" b="1" dirty="0"/>
              <a:t> </a:t>
            </a:r>
            <a:r>
              <a:rPr lang="en-US" sz="2400" b="1" dirty="0" err="1"/>
              <a:t>вычислительные</a:t>
            </a:r>
            <a:r>
              <a:rPr lang="en-US" sz="2400" b="1" dirty="0"/>
              <a:t> </a:t>
            </a:r>
            <a:r>
              <a:rPr lang="en-US" sz="2400" b="1" dirty="0" err="1"/>
              <a:t>мощности</a:t>
            </a:r>
            <a:r>
              <a:rPr lang="en-US" sz="2400" b="1" dirty="0"/>
              <a:t>, </a:t>
            </a:r>
            <a:endParaRPr lang="ru-RU" sz="2400" b="1" dirty="0"/>
          </a:p>
          <a:p>
            <a:r>
              <a:rPr lang="en-US" sz="2400" b="1" dirty="0" err="1"/>
              <a:t>но</a:t>
            </a:r>
            <a:r>
              <a:rPr lang="en-US" sz="2400" b="1" dirty="0"/>
              <a:t> </a:t>
            </a:r>
            <a:r>
              <a:rPr lang="en-US" sz="2400" b="1" dirty="0" err="1"/>
              <a:t>не</a:t>
            </a:r>
            <a:r>
              <a:rPr lang="en-US" sz="2400" b="1" dirty="0"/>
              <a:t> </a:t>
            </a:r>
            <a:r>
              <a:rPr lang="en-US" sz="2400" b="1" dirty="0" err="1"/>
              <a:t>прекращать</a:t>
            </a:r>
            <a:r>
              <a:rPr lang="en-US" sz="2400" b="1" dirty="0"/>
              <a:t> </a:t>
            </a:r>
            <a:r>
              <a:rPr lang="en-US" sz="2400" b="1" dirty="0" err="1"/>
              <a:t>взаимодействие</a:t>
            </a:r>
            <a:r>
              <a:rPr lang="en-US" sz="2400" b="1" dirty="0"/>
              <a:t> с </a:t>
            </a:r>
            <a:r>
              <a:rPr lang="en-US" sz="2400" b="1" dirty="0" err="1"/>
              <a:t>облачными</a:t>
            </a:r>
            <a:r>
              <a:rPr lang="en-US" sz="2400" b="1" dirty="0"/>
              <a:t> </a:t>
            </a:r>
            <a:r>
              <a:rPr lang="en-US" sz="2400" b="1" dirty="0" err="1"/>
              <a:t>сервисами</a:t>
            </a:r>
            <a:endParaRPr lang="ru-RU" sz="2400" b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45EED0C-3880-4561-A5FB-643B8459292B}"/>
              </a:ext>
            </a:extLst>
          </p:cNvPr>
          <p:cNvGraphicFramePr/>
          <p:nvPr/>
        </p:nvGraphicFramePr>
        <p:xfrm>
          <a:off x="577145" y="1364633"/>
          <a:ext cx="6129867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826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00A1F-945B-4ACC-B3E2-D2E4E4A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Граничные и облачные вычисления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1225902-3876-40BD-87E1-4CE32680C178}"/>
              </a:ext>
            </a:extLst>
          </p:cNvPr>
          <p:cNvGraphicFramePr/>
          <p:nvPr/>
        </p:nvGraphicFramePr>
        <p:xfrm>
          <a:off x="457199" y="1734926"/>
          <a:ext cx="6767689" cy="439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2ECCCF-BD1D-4B3A-AEF8-438E17BD060E}"/>
              </a:ext>
            </a:extLst>
          </p:cNvPr>
          <p:cNvSpPr txBox="1"/>
          <p:nvPr/>
        </p:nvSpPr>
        <p:spPr>
          <a:xfrm>
            <a:off x="7958667" y="1320800"/>
            <a:ext cx="3552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Основная</a:t>
            </a:r>
            <a:r>
              <a:rPr lang="en-US" sz="2400" b="1" dirty="0"/>
              <a:t> </a:t>
            </a:r>
            <a:r>
              <a:rPr lang="en-US" sz="2400" b="1" dirty="0" err="1"/>
              <a:t>идея</a:t>
            </a:r>
            <a:r>
              <a:rPr lang="en-US" sz="2400" b="1" dirty="0"/>
              <a:t> </a:t>
            </a:r>
            <a:r>
              <a:rPr lang="ru-RU" sz="2400" b="1" dirty="0"/>
              <a:t>граничных вычислений</a:t>
            </a:r>
            <a:r>
              <a:rPr lang="en-US" sz="2400" b="1" dirty="0"/>
              <a:t> </a:t>
            </a:r>
            <a:r>
              <a:rPr lang="en-US" sz="2400" b="1" dirty="0" err="1"/>
              <a:t>состоит</a:t>
            </a:r>
            <a:r>
              <a:rPr lang="en-US" sz="2400" b="1" dirty="0"/>
              <a:t> в </a:t>
            </a:r>
            <a:r>
              <a:rPr lang="en-US" sz="2400" b="1" dirty="0" err="1"/>
              <a:t>том</a:t>
            </a:r>
            <a:r>
              <a:rPr lang="en-US" sz="2400" b="1" dirty="0"/>
              <a:t>, </a:t>
            </a:r>
            <a:r>
              <a:rPr lang="en-US" sz="2400" b="1" dirty="0" err="1"/>
              <a:t>чтобы</a:t>
            </a:r>
            <a:r>
              <a:rPr lang="en-US" sz="2400" b="1" dirty="0"/>
              <a:t> </a:t>
            </a:r>
            <a:r>
              <a:rPr lang="en-US" sz="2400" b="1" dirty="0" err="1"/>
              <a:t>отфильтровать</a:t>
            </a:r>
            <a:r>
              <a:rPr lang="en-US" sz="2400" b="1" dirty="0"/>
              <a:t> и </a:t>
            </a:r>
            <a:r>
              <a:rPr lang="en-US" sz="2400" b="1" dirty="0" err="1"/>
              <a:t>обработать</a:t>
            </a:r>
            <a:r>
              <a:rPr lang="en-US" sz="2400" b="1" dirty="0"/>
              <a:t> </a:t>
            </a:r>
            <a:r>
              <a:rPr lang="en-US" sz="2400" b="1" dirty="0" err="1"/>
              <a:t>данные</a:t>
            </a:r>
            <a:r>
              <a:rPr lang="en-US" sz="2400" b="1" dirty="0"/>
              <a:t> </a:t>
            </a:r>
            <a:r>
              <a:rPr lang="ru-RU" sz="2400" b="1" dirty="0"/>
              <a:t> на устройствах, расположенных как можно ближе к инженерным объектам</a:t>
            </a:r>
          </a:p>
        </p:txBody>
      </p:sp>
    </p:spTree>
    <p:extLst>
      <p:ext uri="{BB962C8B-B14F-4D97-AF65-F5344CB8AC3E}">
        <p14:creationId xmlns:p14="http://schemas.microsoft.com/office/powerpoint/2010/main" val="1692580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95719-25E7-4EF0-9A15-7700EB5D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6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Граничные , туманные и облачные вычисления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1225902-3876-40BD-87E1-4CE32680C178}"/>
              </a:ext>
            </a:extLst>
          </p:cNvPr>
          <p:cNvGraphicFramePr/>
          <p:nvPr/>
        </p:nvGraphicFramePr>
        <p:xfrm>
          <a:off x="451555" y="1128889"/>
          <a:ext cx="10250311" cy="520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212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56B3A-AC44-4209-B9D9-94C9FFF1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00" y="15018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Архитектура информационной системы мониторинга инженерных объектов ЖКХ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ECF625-B0AE-4E20-96A3-3C2C15867777}"/>
              </a:ext>
            </a:extLst>
          </p:cNvPr>
          <p:cNvSpPr/>
          <p:nvPr/>
        </p:nvSpPr>
        <p:spPr>
          <a:xfrm>
            <a:off x="349955" y="1906930"/>
            <a:ext cx="55880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/>
              <a:t>Функции: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* Организация сбора данных с объектов (элементов) жилищной инфраструктуры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* Организация хранения и обработки данных с объектов (элементов) объектов коммунальной инфраструктуры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* Обработка плановых, чрезвычайных и критических ситуаций</a:t>
            </a:r>
          </a:p>
          <a:p>
            <a:pPr>
              <a:spcBef>
                <a:spcPts val="1200"/>
              </a:spcBef>
            </a:pPr>
            <a:r>
              <a:rPr lang="ru-RU" sz="2000" b="1" dirty="0"/>
              <a:t>* Прогнозирование чрезвычайных ситуаций и ухудшения состояния объектов жилищной инфраструктуры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CD2D8-29DD-42C4-B748-A52BF5E079D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928" y="1377696"/>
            <a:ext cx="3735352" cy="522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71E8978C-234F-4588-932B-7583E72999ED}"/>
              </a:ext>
            </a:extLst>
          </p:cNvPr>
          <p:cNvSpPr/>
          <p:nvPr/>
        </p:nvSpPr>
        <p:spPr>
          <a:xfrm>
            <a:off x="8997244" y="2125770"/>
            <a:ext cx="1121833" cy="10837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8225129-C7F6-4AFF-8233-820469F65F62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0024533" y="2096476"/>
            <a:ext cx="632179" cy="19517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53F882-EAA0-482D-8AEF-9E3B5A7FD109}"/>
              </a:ext>
            </a:extLst>
          </p:cNvPr>
          <p:cNvSpPr txBox="1"/>
          <p:nvPr/>
        </p:nvSpPr>
        <p:spPr>
          <a:xfrm>
            <a:off x="10656712" y="1557867"/>
            <a:ext cx="1411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Контроллер управления и мониторинга</a:t>
            </a:r>
          </a:p>
          <a:p>
            <a:pPr algn="ctr"/>
            <a:r>
              <a:rPr lang="ru-RU" sz="1600" b="1" dirty="0"/>
              <a:t>(патент)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F37219-E7D3-4DE6-B249-210160A1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990" y="2601570"/>
            <a:ext cx="8382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6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56B3A-AC44-4209-B9D9-94C9FFF1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5" y="12805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Сбор данных и обработка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46B07-A8B2-4071-BC78-A3FF7FCF3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45956" y="128059"/>
            <a:ext cx="4707466" cy="646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74665-5693-436B-AFAE-C5A70874A87D}"/>
              </a:ext>
            </a:extLst>
          </p:cNvPr>
          <p:cNvSpPr txBox="1"/>
          <p:nvPr/>
        </p:nvSpPr>
        <p:spPr>
          <a:xfrm>
            <a:off x="666044" y="1636889"/>
            <a:ext cx="500097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400" b="1" dirty="0"/>
              <a:t>1. Сбор данных от сенсоров и датчиков и предварительная фильтрация (контроллер управления и мониторинга)</a:t>
            </a:r>
          </a:p>
          <a:p>
            <a:pPr>
              <a:spcBef>
                <a:spcPts val="1800"/>
              </a:spcBef>
            </a:pPr>
            <a:r>
              <a:rPr lang="ru-RU" sz="2400" b="1" dirty="0"/>
              <a:t>2. Предобработка данных на маршрутизаторе и дополнительных узлах туманных вычислений, находящихся вблизи  контроллера</a:t>
            </a:r>
          </a:p>
          <a:p>
            <a:pPr>
              <a:spcBef>
                <a:spcPts val="1800"/>
              </a:spcBef>
            </a:pPr>
            <a:r>
              <a:rPr lang="ru-RU" sz="2400" b="1" dirty="0"/>
              <a:t>3. Обработка, хранение данных, принятие решений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48095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9CF1-FA02-4282-9744-A02407A0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Приложения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8DA2F-1D39-4E15-9613-C9D9992E4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74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EF521-4FF0-47C3-9638-68519E30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Примеры внедрения интернета вещей в России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0FE51A-97EB-4227-9D76-E7B6A6AC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75" y="27770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CB8F92-8B7B-4613-8887-A673FE65A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64629"/>
              </p:ext>
            </p:extLst>
          </p:nvPr>
        </p:nvGraphicFramePr>
        <p:xfrm>
          <a:off x="233916" y="1408465"/>
          <a:ext cx="11451265" cy="5359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766">
                  <a:extLst>
                    <a:ext uri="{9D8B030D-6E8A-4147-A177-3AD203B41FA5}">
                      <a16:colId xmlns:a16="http://schemas.microsoft.com/office/drawing/2014/main" val="2665447602"/>
                    </a:ext>
                  </a:extLst>
                </a:gridCol>
                <a:gridCol w="3003710">
                  <a:extLst>
                    <a:ext uri="{9D8B030D-6E8A-4147-A177-3AD203B41FA5}">
                      <a16:colId xmlns:a16="http://schemas.microsoft.com/office/drawing/2014/main" val="3523596856"/>
                    </a:ext>
                  </a:extLst>
                </a:gridCol>
                <a:gridCol w="5212789">
                  <a:extLst>
                    <a:ext uri="{9D8B030D-6E8A-4147-A177-3AD203B41FA5}">
                      <a16:colId xmlns:a16="http://schemas.microsoft.com/office/drawing/2014/main" val="731618047"/>
                    </a:ext>
                  </a:extLst>
                </a:gridCol>
              </a:tblGrid>
              <a:tr h="8971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Направление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Компания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Задачи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72562"/>
                  </a:ext>
                </a:extLst>
              </a:tr>
              <a:tr h="44859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Системные интеграторы и ИТ-сервисы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Техносевр, Сибинтек, Айтеко, Revolta Engineering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подборка оптимальных платформ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разработка новых решений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внедрение технологий на предприятиях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3060555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Системы информационной безопасности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Лаборатория Касперского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обеспечение безопасности в решениях </a:t>
                      </a:r>
                      <a:r>
                        <a:rPr lang="ru-RU" sz="1400" b="1" dirty="0" err="1">
                          <a:effectLst/>
                        </a:rPr>
                        <a:t>IoT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5168723"/>
                  </a:ext>
                </a:extLst>
              </a:tr>
              <a:tr h="94204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ИТ-сервисы и Интернет-платформы для транспорта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ТранспортТВ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</a:p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StarLine</a:t>
                      </a:r>
                      <a:r>
                        <a:rPr lang="ru-RU" sz="1400" b="1" dirty="0">
                          <a:effectLst/>
                        </a:rPr>
                        <a:t>,</a:t>
                      </a:r>
                    </a:p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 Яндекс + КАМАЗ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производство беспилотного транспорта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предоставление информационно-медийных услуг на общественном транспорте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организация системы безопасности для автотранспорта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развертывание умной транспортной инфраструктуры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0284816"/>
                  </a:ext>
                </a:extLst>
              </a:tr>
              <a:tr h="35887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ИТ-решения в энергетике и ЖКХ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Перспективные линейные технологии, Стриж Телематика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поставка измерительного оборудования и различных решений для сферы энергетики и ЖКХ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936714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ИТ-решения для сельского хозяйство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Neoflex, Revolta Engenneering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поставка интеллектуальных систем для оптимизации и повышения эффективности с/х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9548916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ИТ-системы и устройства для Умного дома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GS Group, Аквасторож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разработка решений для Умного дома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2957090"/>
                  </a:ext>
                </a:extLst>
              </a:tr>
              <a:tr h="62802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Платформы и облачные решения для Интернета Вещей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Яндекс, 1С, Ростелеком, Tibbo Systemы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разработка платформ для автоматизации бизнес процессов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разработка облачных платформ для хранения данных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разработка ПО для систем управления и мониторинга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2321492"/>
                  </a:ext>
                </a:extLst>
              </a:tr>
              <a:tr h="76260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Электроника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Микрон, Ангстрем, Т8, Т-Платформы 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построение платформенных аппаратных решений, сетей и инфраструктуры для </a:t>
                      </a:r>
                      <a:r>
                        <a:rPr lang="ru-RU" sz="1400" b="1" dirty="0" err="1">
                          <a:effectLst/>
                        </a:rPr>
                        <a:t>IoT</a:t>
                      </a:r>
                      <a:endParaRPr lang="ru-RU" sz="1400" b="1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поставка микроэлектронных компонентов и датчиков, компьютеров, сетевого и телекоммуникационного оборудования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4124046"/>
                  </a:ext>
                </a:extLst>
              </a:tr>
              <a:tr h="31401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Связь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МТС, МегаФон, Билайн, Теле2, Ростелеком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стимулирование внедрения технологий </a:t>
                      </a:r>
                      <a:r>
                        <a:rPr lang="ru-RU" sz="1400" b="1" dirty="0" err="1">
                          <a:effectLst/>
                        </a:rPr>
                        <a:t>IoT</a:t>
                      </a:r>
                      <a:endParaRPr lang="ru-RU" sz="1400" b="1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развитие услуг М2М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246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774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EF521-4FF0-47C3-9638-68519E30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6" y="82902"/>
            <a:ext cx="114512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Измеримые показатели эффективности </a:t>
            </a:r>
            <a:r>
              <a:rPr lang="ru-RU" sz="4000" b="1" dirty="0" err="1">
                <a:solidFill>
                  <a:srgbClr val="C00000"/>
                </a:solidFill>
              </a:rPr>
              <a:t>IoT</a:t>
            </a:r>
            <a:r>
              <a:rPr lang="ru-RU" sz="4000" b="1" dirty="0">
                <a:solidFill>
                  <a:srgbClr val="C00000"/>
                </a:solidFill>
              </a:rPr>
              <a:t>-решений по отраслям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0FE51A-97EB-4227-9D76-E7B6A6AC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75" y="27770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707114F-D6F6-4A6E-9187-91A18310D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68774"/>
              </p:ext>
            </p:extLst>
          </p:nvPr>
        </p:nvGraphicFramePr>
        <p:xfrm>
          <a:off x="370368" y="1227738"/>
          <a:ext cx="11451264" cy="557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0153">
                  <a:extLst>
                    <a:ext uri="{9D8B030D-6E8A-4147-A177-3AD203B41FA5}">
                      <a16:colId xmlns:a16="http://schemas.microsoft.com/office/drawing/2014/main" val="2832111431"/>
                    </a:ext>
                  </a:extLst>
                </a:gridCol>
                <a:gridCol w="8451111">
                  <a:extLst>
                    <a:ext uri="{9D8B030D-6E8A-4147-A177-3AD203B41FA5}">
                      <a16:colId xmlns:a16="http://schemas.microsoft.com/office/drawing/2014/main" val="3460643027"/>
                    </a:ext>
                  </a:extLst>
                </a:gridCol>
              </a:tblGrid>
              <a:tr h="1085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Отрасль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Показатели эффективности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0562006"/>
                  </a:ext>
                </a:extLst>
              </a:tr>
              <a:tr h="717691">
                <a:tc>
                  <a:txBody>
                    <a:bodyPr/>
                    <a:lstStyle/>
                    <a:p>
                      <a:pPr marL="720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Энергетика и ЖКХ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увеличение доходов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экономия ресурсов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сокращение сроков планирования нагрузок сети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оперативная замена устаревшего и неисправного оборудования и элементов сети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6918782"/>
                  </a:ext>
                </a:extLst>
              </a:tr>
              <a:tr h="882679">
                <a:tc>
                  <a:txBody>
                    <a:bodyPr/>
                    <a:lstStyle/>
                    <a:p>
                      <a:pPr marL="720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Промышленность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сокращение производственного цикла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снижение эксплуатационных расходов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оптимизация планирования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повышение времени бесперебойной работы оборудования и сокращение его простоев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улучшение качества продукции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8271144"/>
                  </a:ext>
                </a:extLst>
              </a:tr>
              <a:tr h="882679">
                <a:tc>
                  <a:txBody>
                    <a:bodyPr/>
                    <a:lstStyle/>
                    <a:p>
                      <a:pPr marL="720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Транспорт и логистика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снижение расходов топлива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уменьшение времени простоя транспортных средств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сокращение времени на проведение проверок технического состояния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снижение зависимости от работы диспетчеров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оптимизация затрат на логистику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31425"/>
                  </a:ext>
                </a:extLst>
              </a:tr>
              <a:tr h="882679">
                <a:tc>
                  <a:txBody>
                    <a:bodyPr/>
                    <a:lstStyle/>
                    <a:p>
                      <a:pPr marL="720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Торговля и финансы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повышение продаж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уменьшение затрат на операционное обслуживание торговых автоматов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удаленное решение неисправностей банкоматов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сокращение простоев автоматов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снижение расходов автострахования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4109443"/>
                  </a:ext>
                </a:extLst>
              </a:tr>
              <a:tr h="438529">
                <a:tc>
                  <a:txBody>
                    <a:bodyPr/>
                    <a:lstStyle/>
                    <a:p>
                      <a:pPr marL="720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«Умный» город и безопасность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снижение мошенничества при оплате парковок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снижение затрат на уличное освещение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 оптимизация городского движения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0171224"/>
                  </a:ext>
                </a:extLst>
              </a:tr>
              <a:tr h="438529">
                <a:tc>
                  <a:txBody>
                    <a:bodyPr/>
                    <a:lstStyle/>
                    <a:p>
                      <a:pPr marL="72000"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Сельское хозяйство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экономное использование с/х ресурсов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снижение расходов на с/х процессы</a:t>
                      </a: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 повышение доходности на единицу поголовья скота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095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8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EF521-4FF0-47C3-9638-68519E30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5" y="82902"/>
            <a:ext cx="1164265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Типовые угрозы и уязвимости промышленного интернета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0FE51A-97EB-4227-9D76-E7B6A6ACD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75" y="27770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45D991E5-DB05-4533-904B-1276E21C8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017248"/>
              </p:ext>
            </p:extLst>
          </p:nvPr>
        </p:nvGraphicFramePr>
        <p:xfrm>
          <a:off x="3907466" y="1383403"/>
          <a:ext cx="8050619" cy="533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9D993337-5728-49BD-8C56-BAEAAE9A8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88355"/>
              </p:ext>
            </p:extLst>
          </p:nvPr>
        </p:nvGraphicFramePr>
        <p:xfrm>
          <a:off x="-471967" y="1449633"/>
          <a:ext cx="4379433" cy="5202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80971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05BAE-74CD-4409-AF70-DA53AA5D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89703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Правовое регулирование Интернета вещей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F342E-07A0-44B8-9753-7194CA0F3935}"/>
              </a:ext>
            </a:extLst>
          </p:cNvPr>
          <p:cNvSpPr txBox="1"/>
          <p:nvPr/>
        </p:nvSpPr>
        <p:spPr>
          <a:xfrm>
            <a:off x="504940" y="1542360"/>
            <a:ext cx="114024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0" u="none" strike="noStrike" baseline="0" dirty="0"/>
              <a:t>Дорожная карта развития высокотехнологичной области «Интернет вещей» утверждена протоколом заседания президиума Правительственной комиссии по цифровому развитию, использования информационных технологий для улучшения качества жизни и условий ведения предпринимательской деятельности от 8 декабря 2020 г. № 31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В 2019-2020 годах приняты два стандарта промышленного интернета вещей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 ГОСТ Р ИСО/МЭК 29161—2019 «Информационные технологии (ИТ). Структура данных. Уникальная  идентификация для интернета вещей» (введен 01.03.2020)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 ГОСТ Р 58603—2019 «Информационные технологии (ИТ). Интернет вещей. Протокол организации очередей доставки телеметрических сообщений MQTT. Версия 3.1.1» ( введен 01.01.2021).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dirty="0"/>
              <a:t>Утверждены предварительные национальные стандарты (ПНСТ), раскрывающие такие </a:t>
            </a:r>
            <a:r>
              <a:rPr lang="ru-RU" sz="2000" b="1" dirty="0" err="1"/>
              <a:t>IoT</a:t>
            </a:r>
            <a:r>
              <a:rPr lang="ru-RU" sz="2000" b="1" dirty="0"/>
              <a:t>-протоколы, как NB-Fi и </a:t>
            </a:r>
            <a:r>
              <a:rPr lang="ru-RU" sz="2000" b="1" dirty="0">
                <a:hlinkClick r:id="rId2" tooltip="LoRaW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LoRaWAN</a:t>
            </a:r>
            <a:r>
              <a:rPr lang="ru-RU" sz="2000" b="1" dirty="0"/>
              <a:t> RU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41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051F4-C4AD-4C12-8BFA-3D71552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Ключевые показатели патентной активности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14543-6E5B-4D0A-944A-2B154C20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20" y="1437300"/>
            <a:ext cx="10918242" cy="47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66A5F-976E-406C-A336-1FF992A5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59" y="0"/>
            <a:ext cx="1190464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Основные показатели публикационной и патентной активности по группам технологий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598752-09BD-41AF-8C9B-9280289C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9" y="1234412"/>
            <a:ext cx="7732922" cy="52490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6C54B-BC8B-43D6-8CF6-B4E578C1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02" y="2430909"/>
            <a:ext cx="4326755" cy="3784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07307-2DF2-46E8-9A7F-0A6282F73AEF}"/>
              </a:ext>
            </a:extLst>
          </p:cNvPr>
          <p:cNvSpPr txBox="1"/>
          <p:nvPr/>
        </p:nvSpPr>
        <p:spPr>
          <a:xfrm>
            <a:off x="8193078" y="1693570"/>
            <a:ext cx="358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4A5CFF"/>
                </a:solidFill>
                <a:latin typeface="Rubik-Medium"/>
              </a:rPr>
              <a:t>Кривая технологической зрелости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6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8D0FF-FB20-42D8-AC1E-32F21409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8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Мировой рынок Интернета вещей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66DE8-CB35-4CFA-AA15-F20977C9D847}"/>
              </a:ext>
            </a:extLst>
          </p:cNvPr>
          <p:cNvSpPr txBox="1"/>
          <p:nvPr/>
        </p:nvSpPr>
        <p:spPr>
          <a:xfrm>
            <a:off x="495761" y="1145753"/>
            <a:ext cx="113914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0" u="none" strike="noStrike" baseline="0" dirty="0"/>
              <a:t>Содержит три ключевые продуктовые линейки: отраслевые платформы, аппаратные и программные системы передачи данных, устройства и приложения для различных отраслей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0" u="none" strike="noStrike" baseline="0" dirty="0"/>
              <a:t>К первой группе относятся платформы, объединяющие различные технологии для определенной сферы </a:t>
            </a:r>
            <a:r>
              <a:rPr lang="ru-RU" sz="2000" b="1" dirty="0"/>
              <a:t>применения. В 2020 г. этот сегмент достиг отметки в 216 млрд долл., а к 2028 г., по прогнозам, увеличится более чем в 5 раз – до 1,11 трлн долл. Среди них наибольший объем рынка на текущий момент занимает промышленный интернет, который сохранит лидерские позиции и в ближайшей перспективе. В ближайшие семь лет мировой рынок промышленного интернета вещей будет расти со среднегодовым темпом роста 16,7% и в 2027 году его объем достигнет $263,4 млрд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0" u="none" strike="noStrike" baseline="0" dirty="0"/>
              <a:t>В линейке аппаратных и программных систем представлены такие компании, как </a:t>
            </a:r>
            <a:r>
              <a:rPr lang="fr-FR" sz="2000" b="1" i="0" u="none" strike="noStrike" baseline="0" dirty="0"/>
              <a:t>Infineon Technologies, Texas Instruments, Analog</a:t>
            </a:r>
            <a:r>
              <a:rPr lang="ru-RU" sz="2000" b="1" i="0" u="none" strike="noStrike" baseline="0" dirty="0"/>
              <a:t> </a:t>
            </a:r>
            <a:r>
              <a:rPr lang="en-US" sz="2000" b="1" i="0" u="none" strike="noStrike" baseline="0" dirty="0"/>
              <a:t>Devices, Qualcomm, STMicroelectronics19. </a:t>
            </a:r>
            <a:r>
              <a:rPr lang="ru-RU" sz="2000" b="1" i="0" u="none" strike="noStrike" baseline="0" dirty="0"/>
              <a:t>Большинство из них занимаются разработкой трансиверов, сенсоров и устройств, с ними связанных. Рынок трансиверов на горизонте до 2024 г. составит 18,5 млрд долл., ожидается ежегодный прирост более чем на 10%. Рынок сенсоров Интернета вещей к 2026 г. составит 29,6 млрд долл.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b="1" i="0" u="none" strike="noStrike" baseline="0" dirty="0"/>
              <a:t>На рынке устройств и приложений для отраслей представлено множество решений. В число компаний-лидеров входят Dell, </a:t>
            </a:r>
            <a:r>
              <a:rPr lang="en-US" sz="2000" b="1" i="0" u="none" strike="noStrike" baseline="0" dirty="0"/>
              <a:t>Advantech, Apple, </a:t>
            </a:r>
            <a:r>
              <a:rPr lang="en-US" sz="2000" b="1" i="0" u="none" strike="noStrike" baseline="0" dirty="0" err="1"/>
              <a:t>Aeris</a:t>
            </a:r>
            <a:r>
              <a:rPr lang="en-US" sz="2000" b="1" i="0" u="none" strike="noStrike" baseline="0" dirty="0"/>
              <a:t> Communication, HTC22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8157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74374-1945-4D15-9300-3A82ECC9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82" y="1117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Российский рынок Интернета вещей: текущее положение по отраслям и прогнозы аналитиков</a:t>
            </a:r>
          </a:p>
        </p:txBody>
      </p:sp>
      <p:pic>
        <p:nvPicPr>
          <p:cNvPr id="1026" name="Picture 2" descr="Internet of Things, IoT, IIoT, интернет вещей">
            <a:extLst>
              <a:ext uri="{FF2B5EF4-FFF2-40B4-BE49-F238E27FC236}">
                <a16:creationId xmlns:a16="http://schemas.microsoft.com/office/drawing/2014/main" id="{C3080EB1-C1E5-4F13-8692-1579563F8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4" y="1604963"/>
            <a:ext cx="10312709" cy="50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2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D1F26-BEAC-4BC1-B346-AEA65CE4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98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Основные тренды Интернета вещей 2022 в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A69E3-F510-4498-AB21-976732EF601C}"/>
              </a:ext>
            </a:extLst>
          </p:cNvPr>
          <p:cNvSpPr txBox="1"/>
          <p:nvPr/>
        </p:nvSpPr>
        <p:spPr>
          <a:xfrm>
            <a:off x="559106" y="1226411"/>
            <a:ext cx="1092689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0" u="none" strike="noStrike" dirty="0">
                <a:effectLst/>
              </a:rPr>
              <a:t>Улучшения в кибербезопасности</a:t>
            </a:r>
            <a:endParaRPr lang="ru-RU" sz="2400" b="1" i="0" dirty="0"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0" u="none" strike="noStrike" dirty="0">
                <a:effectLst/>
              </a:rPr>
              <a:t>Интеграция Интернета вещей в сектор здравоохранения</a:t>
            </a:r>
            <a:endParaRPr lang="ru-RU" sz="2400" b="1" i="0" dirty="0"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0" u="none" strike="noStrike" dirty="0">
                <a:effectLst/>
              </a:rPr>
              <a:t>Интернет вещей и его преимущества для обрабатывающей промышленности</a:t>
            </a:r>
            <a:endParaRPr lang="ru-RU" sz="2400" b="1" i="0" dirty="0"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0" u="none" strike="noStrike" dirty="0">
                <a:effectLst/>
              </a:rPr>
              <a:t>Интернет вещей и развитие сетей 5G</a:t>
            </a:r>
            <a:endParaRPr lang="ru-RU" sz="2400" b="1" i="0" dirty="0">
              <a:effectLst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i="0" u="none" strike="noStrike" dirty="0">
                <a:effectLst/>
              </a:rPr>
              <a:t>Интернет вещей и его применение в больших данных, расширенной аналитике данных и машинном обучении</a:t>
            </a:r>
            <a:endParaRPr lang="ru-RU" sz="24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589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0D51F-163F-44FA-ABD3-7EC290D5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139347"/>
            <a:ext cx="111844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Технологический базис Промышленного интернета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04D73E-21D9-401D-8A96-37A04F93235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04" y="1487277"/>
            <a:ext cx="10927751" cy="512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7632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3124</Words>
  <Application>Microsoft Office PowerPoint</Application>
  <PresentationFormat>Широкоэкранный</PresentationFormat>
  <Paragraphs>350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Roboto</vt:lpstr>
      <vt:lpstr>Rubik-Medium</vt:lpstr>
      <vt:lpstr>Symbol</vt:lpstr>
      <vt:lpstr>Times New Roman</vt:lpstr>
      <vt:lpstr>Wingdings</vt:lpstr>
      <vt:lpstr>Тема Office</vt:lpstr>
      <vt:lpstr>Лекция 5. Технологический базис промышленного интернета</vt:lpstr>
      <vt:lpstr>Интернет вещей и Промышленный интернет</vt:lpstr>
      <vt:lpstr>Ключевые показатели публикационной активности</vt:lpstr>
      <vt:lpstr>Ключевые показатели патентной активности</vt:lpstr>
      <vt:lpstr>Основные показатели публикационной и патентной активности по группам технологий</vt:lpstr>
      <vt:lpstr>Мировой рынок Интернета вещей</vt:lpstr>
      <vt:lpstr>Российский рынок Интернета вещей: текущее положение по отраслям и прогнозы аналитиков</vt:lpstr>
      <vt:lpstr>Основные тренды Интернета вещей 2022 в РФ</vt:lpstr>
      <vt:lpstr>Технологический базис Промышленного интернета</vt:lpstr>
      <vt:lpstr>Среда сбора данных</vt:lpstr>
      <vt:lpstr>RFID технология (Radio Frequency Identification)</vt:lpstr>
      <vt:lpstr>RFID технология (Radio Frequency Identification)</vt:lpstr>
      <vt:lpstr>RFID технология (Radio Frequency Identification)</vt:lpstr>
      <vt:lpstr>RFID технология (Radio Frequency Identification)</vt:lpstr>
      <vt:lpstr>Беспроводные сенсорные сети WSN (Wireless Sensor Networks)</vt:lpstr>
      <vt:lpstr>Беспроводные сенсорные сети WSN (Wireless Sensor Networks)</vt:lpstr>
      <vt:lpstr>Инфраструктура локальных сетей Интернета вещей</vt:lpstr>
      <vt:lpstr>Среда передачи данных</vt:lpstr>
      <vt:lpstr>Сетевая инфраструктура Интернета вещей</vt:lpstr>
      <vt:lpstr>Протокол Modbus</vt:lpstr>
      <vt:lpstr>Протокол MQTT (Message Queue Telemetry Transport)</vt:lpstr>
      <vt:lpstr>Сетевая инфраструктура</vt:lpstr>
      <vt:lpstr>Сетевая инфраструктура</vt:lpstr>
      <vt:lpstr>Сетевая инфраструктура</vt:lpstr>
      <vt:lpstr>Платформы промышленного интернета</vt:lpstr>
      <vt:lpstr>Облачные вычисления</vt:lpstr>
      <vt:lpstr>Облачные вычисления</vt:lpstr>
      <vt:lpstr>Граничные и туманные вычисления</vt:lpstr>
      <vt:lpstr>Облачные, граничные и туманные  вычисления</vt:lpstr>
      <vt:lpstr>Туманные и облачные вычисления</vt:lpstr>
      <vt:lpstr>Граничные и облачные вычисления</vt:lpstr>
      <vt:lpstr>Граничные , туманные и облачные вычисления</vt:lpstr>
      <vt:lpstr>Архитектура информационной системы мониторинга инженерных объектов ЖКХ</vt:lpstr>
      <vt:lpstr>Сбор данных и обработка</vt:lpstr>
      <vt:lpstr>Приложения</vt:lpstr>
      <vt:lpstr>Примеры внедрения интернета вещей в России</vt:lpstr>
      <vt:lpstr>Измеримые показатели эффективности IoT-решений по отраслям</vt:lpstr>
      <vt:lpstr>Типовые угрозы и уязвимости промышленного интернета</vt:lpstr>
      <vt:lpstr>Правовое регулирование Интернета вещей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Программа «Цифровая экономика» и сквозные цифровые технологии</dc:title>
  <dc:creator>Vasiliy Vasyly</dc:creator>
  <cp:lastModifiedBy>Vasiliy Vasyly</cp:lastModifiedBy>
  <cp:revision>76</cp:revision>
  <dcterms:created xsi:type="dcterms:W3CDTF">2019-02-21T08:08:54Z</dcterms:created>
  <dcterms:modified xsi:type="dcterms:W3CDTF">2022-03-13T12:11:48Z</dcterms:modified>
</cp:coreProperties>
</file>