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5" r:id="rId3"/>
    <p:sldId id="353" r:id="rId4"/>
    <p:sldId id="354" r:id="rId5"/>
    <p:sldId id="355" r:id="rId6"/>
    <p:sldId id="375" r:id="rId7"/>
    <p:sldId id="376" r:id="rId8"/>
    <p:sldId id="377" r:id="rId9"/>
    <p:sldId id="378" r:id="rId10"/>
    <p:sldId id="362" r:id="rId11"/>
    <p:sldId id="367" r:id="rId12"/>
    <p:sldId id="360" r:id="rId13"/>
    <p:sldId id="371" r:id="rId14"/>
    <p:sldId id="372" r:id="rId15"/>
    <p:sldId id="373" r:id="rId16"/>
    <p:sldId id="374" r:id="rId17"/>
    <p:sldId id="363" r:id="rId18"/>
    <p:sldId id="365" r:id="rId19"/>
    <p:sldId id="366" r:id="rId20"/>
    <p:sldId id="357" r:id="rId21"/>
    <p:sldId id="368" r:id="rId22"/>
    <p:sldId id="369" r:id="rId23"/>
    <p:sldId id="370" r:id="rId24"/>
    <p:sldId id="379" r:id="rId25"/>
    <p:sldId id="380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9" autoAdjust="0"/>
    <p:restoredTop sz="94660"/>
  </p:normalViewPr>
  <p:slideViewPr>
    <p:cSldViewPr snapToGrid="0">
      <p:cViewPr varScale="1">
        <p:scale>
          <a:sx n="90" d="100"/>
          <a:sy n="90" d="100"/>
        </p:scale>
        <p:origin x="43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2018\&#1052;&#1086;&#1085;&#1086;&#1075;&#1088;&#1072;&#1092;&#1080;&#1103;%20&#1058;&#1091;&#1087;&#1095;&#1080;&#1077;&#1085;&#1082;&#1086;\&#1044;&#1080;&#1072;&#1075;&#1088;&#1072;&#1084;&#1084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Объем мирового рынка блокчейн </a:t>
            </a:r>
          </a:p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(млрд. долларов США)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Блокчейн!$A$2:$A$5</c:f>
              <c:strCache>
                <c:ptCount val="4"/>
                <c:pt idx="0">
                  <c:v>2016 г.</c:v>
                </c:pt>
                <c:pt idx="1">
                  <c:v>2018 г.</c:v>
                </c:pt>
                <c:pt idx="2">
                  <c:v>2020 г.</c:v>
                </c:pt>
                <c:pt idx="3">
                  <c:v>2022 г.</c:v>
                </c:pt>
              </c:strCache>
            </c:strRef>
          </c:cat>
          <c:val>
            <c:numRef>
              <c:f>Блокчейн!$B$2:$B$5</c:f>
              <c:numCache>
                <c:formatCode>General</c:formatCode>
                <c:ptCount val="4"/>
                <c:pt idx="0">
                  <c:v>0.23</c:v>
                </c:pt>
                <c:pt idx="1">
                  <c:v>0.67000000000000071</c:v>
                </c:pt>
                <c:pt idx="2">
                  <c:v>1.9400000000000008</c:v>
                </c:pt>
                <c:pt idx="3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F4-4C9A-B495-B18D28EFC9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0870144"/>
        <c:axId val="181252864"/>
      </c:barChart>
      <c:catAx>
        <c:axId val="180870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1252864"/>
        <c:crosses val="autoZero"/>
        <c:auto val="1"/>
        <c:lblAlgn val="ctr"/>
        <c:lblOffset val="100"/>
        <c:noMultiLvlLbl val="0"/>
      </c:catAx>
      <c:valAx>
        <c:axId val="181252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0870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A7DE94-A1C9-45DF-AE0E-25C981131F4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FD784B-9D92-480B-A9C6-B279BBE9D700}">
      <dgm:prSet phldrT="[Текст]" custT="1"/>
      <dgm:spPr/>
      <dgm:t>
        <a:bodyPr/>
        <a:lstStyle/>
        <a:p>
          <a:r>
            <a:rPr lang="ru-RU" sz="2000" b="1" dirty="0"/>
            <a:t>Риски</a:t>
          </a:r>
        </a:p>
      </dgm:t>
    </dgm:pt>
    <dgm:pt modelId="{56DFF02E-5501-4AAA-9AC5-C85F221115FB}" type="parTrans" cxnId="{E1AC7624-4E56-4C1C-AAC1-1B43471D43EA}">
      <dgm:prSet/>
      <dgm:spPr/>
      <dgm:t>
        <a:bodyPr/>
        <a:lstStyle/>
        <a:p>
          <a:endParaRPr lang="ru-RU" sz="1000" b="1"/>
        </a:p>
      </dgm:t>
    </dgm:pt>
    <dgm:pt modelId="{77412E6E-18B1-40F7-B861-91E66618AF95}" type="sibTrans" cxnId="{E1AC7624-4E56-4C1C-AAC1-1B43471D43EA}">
      <dgm:prSet/>
      <dgm:spPr/>
      <dgm:t>
        <a:bodyPr/>
        <a:lstStyle/>
        <a:p>
          <a:endParaRPr lang="ru-RU" sz="1000" b="1"/>
        </a:p>
      </dgm:t>
    </dgm:pt>
    <dgm:pt modelId="{E6FFB179-F918-4853-8E48-D128391A120A}">
      <dgm:prSet phldrT="[Текст]" custT="1"/>
      <dgm:spPr/>
      <dgm:t>
        <a:bodyPr/>
        <a:lstStyle/>
        <a:p>
          <a:r>
            <a:rPr lang="ru-RU" sz="1600" b="1" dirty="0"/>
            <a:t>законодательные</a:t>
          </a:r>
        </a:p>
      </dgm:t>
    </dgm:pt>
    <dgm:pt modelId="{BBF73D5B-7260-42A6-A4D1-AB6F4BCFB17E}" type="parTrans" cxnId="{486D2420-8879-4645-AD28-DBD59BE5C49B}">
      <dgm:prSet custT="1"/>
      <dgm:spPr/>
      <dgm:t>
        <a:bodyPr/>
        <a:lstStyle/>
        <a:p>
          <a:endParaRPr lang="ru-RU" sz="1000" b="1"/>
        </a:p>
      </dgm:t>
    </dgm:pt>
    <dgm:pt modelId="{71D6A840-D112-4E8D-900E-8702548D2DF9}" type="sibTrans" cxnId="{486D2420-8879-4645-AD28-DBD59BE5C49B}">
      <dgm:prSet/>
      <dgm:spPr/>
      <dgm:t>
        <a:bodyPr/>
        <a:lstStyle/>
        <a:p>
          <a:endParaRPr lang="ru-RU" sz="1000" b="1"/>
        </a:p>
      </dgm:t>
    </dgm:pt>
    <dgm:pt modelId="{6B13F473-C8EC-464C-943D-A1625F403DA5}">
      <dgm:prSet phldrT="[Текст]" custT="1"/>
      <dgm:spPr/>
      <dgm:t>
        <a:bodyPr/>
        <a:lstStyle/>
        <a:p>
          <a:r>
            <a:rPr lang="ru-RU" sz="1600" b="1" dirty="0"/>
            <a:t>административные</a:t>
          </a:r>
        </a:p>
      </dgm:t>
    </dgm:pt>
    <dgm:pt modelId="{B226611B-F5FD-420C-92CC-EA227335A3D8}" type="parTrans" cxnId="{2157ADC4-E8ED-4994-A2C8-DDA7A1AF98D8}">
      <dgm:prSet custT="1"/>
      <dgm:spPr/>
      <dgm:t>
        <a:bodyPr/>
        <a:lstStyle/>
        <a:p>
          <a:endParaRPr lang="ru-RU" sz="1000"/>
        </a:p>
      </dgm:t>
    </dgm:pt>
    <dgm:pt modelId="{EA28C21B-F372-4F42-8B9D-A7038C5CD8D8}" type="sibTrans" cxnId="{2157ADC4-E8ED-4994-A2C8-DDA7A1AF98D8}">
      <dgm:prSet/>
      <dgm:spPr/>
      <dgm:t>
        <a:bodyPr/>
        <a:lstStyle/>
        <a:p>
          <a:endParaRPr lang="ru-RU" sz="1000"/>
        </a:p>
      </dgm:t>
    </dgm:pt>
    <dgm:pt modelId="{DACFD889-F4BF-4938-B6FC-D40BBF1DE1C2}">
      <dgm:prSet phldrT="[Текст]" custT="1"/>
      <dgm:spPr/>
      <dgm:t>
        <a:bodyPr/>
        <a:lstStyle/>
        <a:p>
          <a:r>
            <a:rPr lang="ru-RU" sz="1600" b="1" dirty="0"/>
            <a:t> технологические</a:t>
          </a:r>
        </a:p>
      </dgm:t>
    </dgm:pt>
    <dgm:pt modelId="{7D26E967-40C5-481B-80DA-07F482BC70B9}" type="parTrans" cxnId="{87F65209-21E2-4A0C-9998-321EB183ED40}">
      <dgm:prSet custT="1"/>
      <dgm:spPr/>
      <dgm:t>
        <a:bodyPr/>
        <a:lstStyle/>
        <a:p>
          <a:endParaRPr lang="ru-RU" sz="1000"/>
        </a:p>
      </dgm:t>
    </dgm:pt>
    <dgm:pt modelId="{75D409ED-CCDB-4160-95A4-EEA466EB4016}" type="sibTrans" cxnId="{87F65209-21E2-4A0C-9998-321EB183ED40}">
      <dgm:prSet/>
      <dgm:spPr/>
      <dgm:t>
        <a:bodyPr/>
        <a:lstStyle/>
        <a:p>
          <a:endParaRPr lang="ru-RU" sz="1000"/>
        </a:p>
      </dgm:t>
    </dgm:pt>
    <dgm:pt modelId="{996B9C07-C903-40BA-896D-4A8E00E619E5}">
      <dgm:prSet phldrT="[Текст]" custT="1"/>
      <dgm:spPr/>
      <dgm:t>
        <a:bodyPr/>
        <a:lstStyle/>
        <a:p>
          <a:r>
            <a:rPr lang="ru-RU" sz="1600" b="1" dirty="0"/>
            <a:t> инфраструктурные</a:t>
          </a:r>
        </a:p>
      </dgm:t>
    </dgm:pt>
    <dgm:pt modelId="{E3855325-E14E-424A-BD37-0AF425535F74}" type="parTrans" cxnId="{26B08DD2-CBEB-44A7-8440-F29CC0F4D9ED}">
      <dgm:prSet custT="1"/>
      <dgm:spPr/>
      <dgm:t>
        <a:bodyPr/>
        <a:lstStyle/>
        <a:p>
          <a:endParaRPr lang="ru-RU" sz="1000"/>
        </a:p>
      </dgm:t>
    </dgm:pt>
    <dgm:pt modelId="{C7F8D7F9-F8D0-4292-A728-644DD2F329CC}" type="sibTrans" cxnId="{26B08DD2-CBEB-44A7-8440-F29CC0F4D9ED}">
      <dgm:prSet/>
      <dgm:spPr/>
      <dgm:t>
        <a:bodyPr/>
        <a:lstStyle/>
        <a:p>
          <a:endParaRPr lang="ru-RU" sz="1000"/>
        </a:p>
      </dgm:t>
    </dgm:pt>
    <dgm:pt modelId="{E9212282-7580-4DEC-AC3C-FBF914AF318A}">
      <dgm:prSet phldrT="[Текст]" custT="1"/>
      <dgm:spPr/>
      <dgm:t>
        <a:bodyPr/>
        <a:lstStyle/>
        <a:p>
          <a:r>
            <a:rPr lang="ru-RU" sz="1600" b="1" dirty="0"/>
            <a:t>экономические</a:t>
          </a:r>
        </a:p>
      </dgm:t>
    </dgm:pt>
    <dgm:pt modelId="{8064C428-50D6-43B7-BB90-B726C70A79A8}" type="parTrans" cxnId="{DB8F4483-F89C-4D90-A5F3-A151EDEAEAA9}">
      <dgm:prSet custT="1"/>
      <dgm:spPr/>
      <dgm:t>
        <a:bodyPr/>
        <a:lstStyle/>
        <a:p>
          <a:endParaRPr lang="ru-RU" sz="1000"/>
        </a:p>
      </dgm:t>
    </dgm:pt>
    <dgm:pt modelId="{65626E5C-EC5C-41A5-8BEB-DF4E7997AE09}" type="sibTrans" cxnId="{DB8F4483-F89C-4D90-A5F3-A151EDEAEAA9}">
      <dgm:prSet/>
      <dgm:spPr/>
      <dgm:t>
        <a:bodyPr/>
        <a:lstStyle/>
        <a:p>
          <a:endParaRPr lang="ru-RU" sz="1000"/>
        </a:p>
      </dgm:t>
    </dgm:pt>
    <dgm:pt modelId="{85B307DC-FD79-4D96-8F5A-E3EE7B465684}">
      <dgm:prSet phldrT="[Текст]" custT="1"/>
      <dgm:spPr/>
      <dgm:t>
        <a:bodyPr/>
        <a:lstStyle/>
        <a:p>
          <a:r>
            <a:rPr lang="ru-RU" sz="1600" b="1" dirty="0"/>
            <a:t> социальные</a:t>
          </a:r>
        </a:p>
      </dgm:t>
    </dgm:pt>
    <dgm:pt modelId="{058CD15C-BAFE-4040-BBDA-DD8F3C9ED088}" type="parTrans" cxnId="{436E5D39-7585-4961-B2D3-043671C7B49C}">
      <dgm:prSet custT="1"/>
      <dgm:spPr/>
      <dgm:t>
        <a:bodyPr/>
        <a:lstStyle/>
        <a:p>
          <a:endParaRPr lang="ru-RU" sz="1000"/>
        </a:p>
      </dgm:t>
    </dgm:pt>
    <dgm:pt modelId="{244AEF0E-ED61-47C1-8000-07943CCEE8C0}" type="sibTrans" cxnId="{436E5D39-7585-4961-B2D3-043671C7B49C}">
      <dgm:prSet/>
      <dgm:spPr/>
      <dgm:t>
        <a:bodyPr/>
        <a:lstStyle/>
        <a:p>
          <a:endParaRPr lang="ru-RU" sz="1000"/>
        </a:p>
      </dgm:t>
    </dgm:pt>
    <dgm:pt modelId="{A5EC578B-0587-4E13-A566-91D1B4833C49}">
      <dgm:prSet phldrT="[Текст]" custT="1"/>
      <dgm:spPr/>
      <dgm:t>
        <a:bodyPr/>
        <a:lstStyle/>
        <a:p>
          <a:r>
            <a:rPr lang="ru-RU" sz="1600" b="1" dirty="0"/>
            <a:t>научные и кадровые</a:t>
          </a:r>
        </a:p>
      </dgm:t>
    </dgm:pt>
    <dgm:pt modelId="{7979B57D-D66F-4692-A7B0-39EF994C5867}" type="parTrans" cxnId="{FA5BA961-0CAC-4803-BB34-8178B6CAF7DB}">
      <dgm:prSet custT="1"/>
      <dgm:spPr/>
      <dgm:t>
        <a:bodyPr/>
        <a:lstStyle/>
        <a:p>
          <a:endParaRPr lang="ru-RU" sz="1000"/>
        </a:p>
      </dgm:t>
    </dgm:pt>
    <dgm:pt modelId="{5B7DBBFC-B81C-42CD-B786-3EEE5C993DF6}" type="sibTrans" cxnId="{FA5BA961-0CAC-4803-BB34-8178B6CAF7DB}">
      <dgm:prSet/>
      <dgm:spPr/>
      <dgm:t>
        <a:bodyPr/>
        <a:lstStyle/>
        <a:p>
          <a:endParaRPr lang="ru-RU" sz="1000"/>
        </a:p>
      </dgm:t>
    </dgm:pt>
    <dgm:pt modelId="{5AF1FF86-7EC3-4639-9032-A5E9B232B1A9}">
      <dgm:prSet phldrT="[Текст]" custT="1"/>
      <dgm:spPr/>
      <dgm:t>
        <a:bodyPr/>
        <a:lstStyle/>
        <a:p>
          <a:r>
            <a:rPr lang="ru-RU" sz="1200" b="1" dirty="0"/>
            <a:t>отсутствие единого нормативно-правового акта</a:t>
          </a:r>
        </a:p>
      </dgm:t>
    </dgm:pt>
    <dgm:pt modelId="{094D96D2-3282-4421-9217-12D63D352067}" type="parTrans" cxnId="{7C889F92-D04E-4A98-9FF9-C1BF0CD35F9D}">
      <dgm:prSet custT="1"/>
      <dgm:spPr/>
      <dgm:t>
        <a:bodyPr/>
        <a:lstStyle/>
        <a:p>
          <a:endParaRPr lang="ru-RU" sz="1000"/>
        </a:p>
      </dgm:t>
    </dgm:pt>
    <dgm:pt modelId="{BF9D0706-0498-4CA8-BAE2-CBD0D8305199}" type="sibTrans" cxnId="{7C889F92-D04E-4A98-9FF9-C1BF0CD35F9D}">
      <dgm:prSet/>
      <dgm:spPr/>
      <dgm:t>
        <a:bodyPr/>
        <a:lstStyle/>
        <a:p>
          <a:endParaRPr lang="ru-RU" sz="1000"/>
        </a:p>
      </dgm:t>
    </dgm:pt>
    <dgm:pt modelId="{EC69A9CF-2DB8-42B5-BD53-6C2B4543D369}">
      <dgm:prSet phldrT="[Текст]" custT="1"/>
      <dgm:spPr/>
      <dgm:t>
        <a:bodyPr/>
        <a:lstStyle/>
        <a:p>
          <a:r>
            <a:rPr lang="ru-RU" sz="1200" b="1" dirty="0"/>
            <a:t>исключение публичных систем распределенного реестра из текущих редакций законопроектов</a:t>
          </a:r>
        </a:p>
      </dgm:t>
    </dgm:pt>
    <dgm:pt modelId="{C207EB81-F53C-4F37-8E49-D8638F24DED8}" type="parTrans" cxnId="{F9BBD064-865E-436D-8FA5-EA529C307EA6}">
      <dgm:prSet custT="1"/>
      <dgm:spPr/>
      <dgm:t>
        <a:bodyPr/>
        <a:lstStyle/>
        <a:p>
          <a:endParaRPr lang="ru-RU" sz="1000"/>
        </a:p>
      </dgm:t>
    </dgm:pt>
    <dgm:pt modelId="{1444D5C4-F9C1-4B78-A6FC-12E4EDD454EA}" type="sibTrans" cxnId="{F9BBD064-865E-436D-8FA5-EA529C307EA6}">
      <dgm:prSet/>
      <dgm:spPr/>
      <dgm:t>
        <a:bodyPr/>
        <a:lstStyle/>
        <a:p>
          <a:endParaRPr lang="ru-RU" sz="1000"/>
        </a:p>
      </dgm:t>
    </dgm:pt>
    <dgm:pt modelId="{3E65FA51-BE4E-4E0A-9BF8-EF0D4FB5D481}">
      <dgm:prSet phldrT="[Текст]" custT="1"/>
      <dgm:spPr/>
      <dgm:t>
        <a:bodyPr/>
        <a:lstStyle/>
        <a:p>
          <a:r>
            <a:rPr lang="ru-RU" sz="1000" b="1" dirty="0"/>
            <a:t>неопределенность в части легальности использования</a:t>
          </a:r>
        </a:p>
      </dgm:t>
    </dgm:pt>
    <dgm:pt modelId="{813159D0-D362-4CA5-82D7-1312F64D37CC}" type="parTrans" cxnId="{2C5036BF-5119-4540-885A-F7806D855F30}">
      <dgm:prSet custT="1"/>
      <dgm:spPr/>
      <dgm:t>
        <a:bodyPr/>
        <a:lstStyle/>
        <a:p>
          <a:endParaRPr lang="ru-RU" sz="1000"/>
        </a:p>
      </dgm:t>
    </dgm:pt>
    <dgm:pt modelId="{BC3A5171-4D92-4108-99F5-02670FB7A811}" type="sibTrans" cxnId="{2C5036BF-5119-4540-885A-F7806D855F30}">
      <dgm:prSet/>
      <dgm:spPr/>
      <dgm:t>
        <a:bodyPr/>
        <a:lstStyle/>
        <a:p>
          <a:endParaRPr lang="ru-RU" sz="1000"/>
        </a:p>
      </dgm:t>
    </dgm:pt>
    <dgm:pt modelId="{6AFC792F-3669-4EBF-B450-3AD634BBED13}">
      <dgm:prSet phldrT="[Текст]" custT="1"/>
      <dgm:spPr/>
      <dgm:t>
        <a:bodyPr/>
        <a:lstStyle/>
        <a:p>
          <a:r>
            <a:rPr lang="ru-RU" sz="1200" b="1" dirty="0"/>
            <a:t>несанкционированные изменения смарт-контракта из-за возможных технических неисправностей и ошибок</a:t>
          </a:r>
        </a:p>
      </dgm:t>
    </dgm:pt>
    <dgm:pt modelId="{83EC4B65-A4F0-48EC-B5AD-988BB2BBEA27}" type="parTrans" cxnId="{0E028CF2-66D8-4A41-8F56-7B078C39BF0A}">
      <dgm:prSet custT="1"/>
      <dgm:spPr/>
      <dgm:t>
        <a:bodyPr/>
        <a:lstStyle/>
        <a:p>
          <a:endParaRPr lang="ru-RU" sz="1000"/>
        </a:p>
      </dgm:t>
    </dgm:pt>
    <dgm:pt modelId="{711D51E2-ADFB-489B-ADEE-B5832154DADD}" type="sibTrans" cxnId="{0E028CF2-66D8-4A41-8F56-7B078C39BF0A}">
      <dgm:prSet/>
      <dgm:spPr/>
      <dgm:t>
        <a:bodyPr/>
        <a:lstStyle/>
        <a:p>
          <a:endParaRPr lang="ru-RU" sz="1000"/>
        </a:p>
      </dgm:t>
    </dgm:pt>
    <dgm:pt modelId="{10593EB5-BB2B-4B63-825E-7B68E6F87897}">
      <dgm:prSet phldrT="[Текст]" custT="1"/>
      <dgm:spPr/>
      <dgm:t>
        <a:bodyPr/>
        <a:lstStyle/>
        <a:p>
          <a:r>
            <a:rPr lang="ru-RU" sz="1200" b="1" dirty="0"/>
            <a:t>недостаточная пропускная способность для промышленного внедрения</a:t>
          </a:r>
        </a:p>
      </dgm:t>
    </dgm:pt>
    <dgm:pt modelId="{3F6210B2-696A-4C18-9FC4-2E315356365E}" type="parTrans" cxnId="{34E18547-7DFE-4B95-878E-397444D25570}">
      <dgm:prSet custT="1"/>
      <dgm:spPr/>
      <dgm:t>
        <a:bodyPr/>
        <a:lstStyle/>
        <a:p>
          <a:endParaRPr lang="ru-RU" sz="1000"/>
        </a:p>
      </dgm:t>
    </dgm:pt>
    <dgm:pt modelId="{E6A148E2-F1D5-4115-A65C-622C87498028}" type="sibTrans" cxnId="{34E18547-7DFE-4B95-878E-397444D25570}">
      <dgm:prSet/>
      <dgm:spPr/>
      <dgm:t>
        <a:bodyPr/>
        <a:lstStyle/>
        <a:p>
          <a:endParaRPr lang="ru-RU" sz="1000"/>
        </a:p>
      </dgm:t>
    </dgm:pt>
    <dgm:pt modelId="{05D12CA8-BA65-42C6-BABC-CB1BB1164AB9}">
      <dgm:prSet phldrT="[Текст]" custT="1"/>
      <dgm:spPr/>
      <dgm:t>
        <a:bodyPr/>
        <a:lstStyle/>
        <a:p>
          <a:r>
            <a:rPr lang="ru-RU" sz="1200" b="1"/>
            <a:t>высокими требованиями к вычислительным мощностям и экспоненциальному росту объема накапливаемых данных</a:t>
          </a:r>
          <a:endParaRPr lang="ru-RU" sz="1200" b="1" dirty="0"/>
        </a:p>
      </dgm:t>
    </dgm:pt>
    <dgm:pt modelId="{45A8A919-C501-4453-96B2-05601D862738}" type="parTrans" cxnId="{792BA153-11B5-4DFD-A8C3-B3C735529313}">
      <dgm:prSet custT="1"/>
      <dgm:spPr/>
      <dgm:t>
        <a:bodyPr/>
        <a:lstStyle/>
        <a:p>
          <a:endParaRPr lang="ru-RU" sz="1000"/>
        </a:p>
      </dgm:t>
    </dgm:pt>
    <dgm:pt modelId="{56516AD7-EDEA-4F4E-B462-98C36955633F}" type="sibTrans" cxnId="{792BA153-11B5-4DFD-A8C3-B3C735529313}">
      <dgm:prSet/>
      <dgm:spPr/>
      <dgm:t>
        <a:bodyPr/>
        <a:lstStyle/>
        <a:p>
          <a:endParaRPr lang="ru-RU" sz="1000"/>
        </a:p>
      </dgm:t>
    </dgm:pt>
    <dgm:pt modelId="{0874E663-F0CB-4CB2-8BDA-930440390DB2}">
      <dgm:prSet phldrT="[Текст]" custT="1"/>
      <dgm:spPr/>
      <dgm:t>
        <a:bodyPr/>
        <a:lstStyle/>
        <a:p>
          <a:r>
            <a:rPr lang="ru-RU" sz="1200" b="1" dirty="0"/>
            <a:t>сокращение безопасности сети в результате разделения (</a:t>
          </a:r>
          <a:r>
            <a:rPr lang="ru-RU" sz="1200" b="1" dirty="0" err="1"/>
            <a:t>хардфорк</a:t>
          </a:r>
          <a:r>
            <a:rPr lang="ru-RU" sz="1200" b="1" dirty="0"/>
            <a:t>)</a:t>
          </a:r>
        </a:p>
      </dgm:t>
    </dgm:pt>
    <dgm:pt modelId="{D83257EF-721D-4211-AA6F-18EFE0585945}" type="parTrans" cxnId="{F9C6207C-F5A8-400C-88FA-565D63E94229}">
      <dgm:prSet custT="1"/>
      <dgm:spPr/>
      <dgm:t>
        <a:bodyPr/>
        <a:lstStyle/>
        <a:p>
          <a:endParaRPr lang="ru-RU" sz="1000"/>
        </a:p>
      </dgm:t>
    </dgm:pt>
    <dgm:pt modelId="{AD596EEB-B93A-4423-95B4-C525C7381FDA}" type="sibTrans" cxnId="{F9C6207C-F5A8-400C-88FA-565D63E94229}">
      <dgm:prSet/>
      <dgm:spPr/>
      <dgm:t>
        <a:bodyPr/>
        <a:lstStyle/>
        <a:p>
          <a:endParaRPr lang="ru-RU" sz="1000"/>
        </a:p>
      </dgm:t>
    </dgm:pt>
    <dgm:pt modelId="{873CE56B-429A-456F-A3D2-61F2A99E5F7F}">
      <dgm:prSet phldrT="[Текст]" custT="1"/>
      <dgm:spPr/>
      <dgm:t>
        <a:bodyPr/>
        <a:lstStyle/>
        <a:p>
          <a:r>
            <a:rPr lang="ru-RU" sz="1200" b="1" dirty="0"/>
            <a:t>различные виды кибератак</a:t>
          </a:r>
        </a:p>
      </dgm:t>
    </dgm:pt>
    <dgm:pt modelId="{936111C1-29A5-4360-8178-D3DBEC9C2DE6}" type="parTrans" cxnId="{8E904038-253C-4E47-BC76-F40CFA38D949}">
      <dgm:prSet custT="1"/>
      <dgm:spPr/>
      <dgm:t>
        <a:bodyPr/>
        <a:lstStyle/>
        <a:p>
          <a:endParaRPr lang="ru-RU" sz="1000"/>
        </a:p>
      </dgm:t>
    </dgm:pt>
    <dgm:pt modelId="{6AC9D2A0-1438-4883-B4D2-AC78F102848E}" type="sibTrans" cxnId="{8E904038-253C-4E47-BC76-F40CFA38D949}">
      <dgm:prSet/>
      <dgm:spPr/>
      <dgm:t>
        <a:bodyPr/>
        <a:lstStyle/>
        <a:p>
          <a:endParaRPr lang="ru-RU" sz="1000"/>
        </a:p>
      </dgm:t>
    </dgm:pt>
    <dgm:pt modelId="{6AB7189F-B098-49F5-B783-38C86357AFC3}">
      <dgm:prSet phldrT="[Текст]" custT="1"/>
      <dgm:spPr/>
      <dgm:t>
        <a:bodyPr/>
        <a:lstStyle/>
        <a:p>
          <a:r>
            <a:rPr lang="ru-RU" sz="1200" b="1" dirty="0"/>
            <a:t>невозможность восстановления доступа при утере пароля</a:t>
          </a:r>
        </a:p>
      </dgm:t>
    </dgm:pt>
    <dgm:pt modelId="{9F2D9780-B6E8-4F7D-86D9-82A49B52E66C}" type="parTrans" cxnId="{88DABE55-C569-4B7E-8CE6-3857A47F958C}">
      <dgm:prSet custT="1"/>
      <dgm:spPr/>
      <dgm:t>
        <a:bodyPr/>
        <a:lstStyle/>
        <a:p>
          <a:endParaRPr lang="ru-RU" sz="1000"/>
        </a:p>
      </dgm:t>
    </dgm:pt>
    <dgm:pt modelId="{326C512D-0629-41E5-B288-F21B41D48BB0}" type="sibTrans" cxnId="{88DABE55-C569-4B7E-8CE6-3857A47F958C}">
      <dgm:prSet/>
      <dgm:spPr/>
      <dgm:t>
        <a:bodyPr/>
        <a:lstStyle/>
        <a:p>
          <a:endParaRPr lang="ru-RU" sz="1000"/>
        </a:p>
      </dgm:t>
    </dgm:pt>
    <dgm:pt modelId="{72AD7CA3-BA47-4801-A277-DF79C3D20D46}">
      <dgm:prSet phldrT="[Текст]" custT="1"/>
      <dgm:spPr/>
      <dgm:t>
        <a:bodyPr/>
        <a:lstStyle/>
        <a:p>
          <a:r>
            <a:rPr lang="ru-RU" sz="1200" b="1"/>
            <a:t>недостаток готовых отраслевых решений</a:t>
          </a:r>
          <a:endParaRPr lang="ru-RU" sz="1200" b="1" dirty="0"/>
        </a:p>
      </dgm:t>
    </dgm:pt>
    <dgm:pt modelId="{8481A09A-E83A-4029-B434-87FE7490B60A}" type="parTrans" cxnId="{BF34005D-C68A-4978-A811-506A362BFE12}">
      <dgm:prSet custT="1"/>
      <dgm:spPr/>
      <dgm:t>
        <a:bodyPr/>
        <a:lstStyle/>
        <a:p>
          <a:endParaRPr lang="ru-RU" sz="1000"/>
        </a:p>
      </dgm:t>
    </dgm:pt>
    <dgm:pt modelId="{D85C5C1A-398D-40ED-96B8-6910F998002F}" type="sibTrans" cxnId="{BF34005D-C68A-4978-A811-506A362BFE12}">
      <dgm:prSet/>
      <dgm:spPr/>
      <dgm:t>
        <a:bodyPr/>
        <a:lstStyle/>
        <a:p>
          <a:endParaRPr lang="ru-RU" sz="1000"/>
        </a:p>
      </dgm:t>
    </dgm:pt>
    <dgm:pt modelId="{D50D716E-45DD-4A66-B8D6-7A910BF5E217}">
      <dgm:prSet phldrT="[Текст]" custT="1"/>
      <dgm:spPr/>
      <dgm:t>
        <a:bodyPr/>
        <a:lstStyle/>
        <a:p>
          <a:r>
            <a:rPr lang="ru-RU" sz="1200" b="1" dirty="0"/>
            <a:t>недоверие пользователей в части защиты конфиденциальности данных и к математическим алгоритмам</a:t>
          </a:r>
        </a:p>
      </dgm:t>
    </dgm:pt>
    <dgm:pt modelId="{A5C8A260-7D5C-4BB4-92FE-6AFDCE8A2214}" type="parTrans" cxnId="{86354919-9A8A-43CD-90EE-982C95B37466}">
      <dgm:prSet custT="1"/>
      <dgm:spPr/>
      <dgm:t>
        <a:bodyPr/>
        <a:lstStyle/>
        <a:p>
          <a:endParaRPr lang="ru-RU" sz="1000"/>
        </a:p>
      </dgm:t>
    </dgm:pt>
    <dgm:pt modelId="{07C17EF3-5C42-460B-B3FA-F01F9D408BEB}" type="sibTrans" cxnId="{86354919-9A8A-43CD-90EE-982C95B37466}">
      <dgm:prSet/>
      <dgm:spPr/>
      <dgm:t>
        <a:bodyPr/>
        <a:lstStyle/>
        <a:p>
          <a:endParaRPr lang="ru-RU" sz="1000"/>
        </a:p>
      </dgm:t>
    </dgm:pt>
    <dgm:pt modelId="{9707729A-1C42-405D-8D07-8487A66F8B36}" type="pres">
      <dgm:prSet presAssocID="{8EA7DE94-A1C9-45DF-AE0E-25C981131F4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3EA907F-0EAD-4AF7-9654-DFA0ED8478EB}" type="pres">
      <dgm:prSet presAssocID="{41FD784B-9D92-480B-A9C6-B279BBE9D700}" presName="root1" presStyleCnt="0"/>
      <dgm:spPr/>
    </dgm:pt>
    <dgm:pt modelId="{885AC690-2E71-4C55-81B9-BF223B18CF02}" type="pres">
      <dgm:prSet presAssocID="{41FD784B-9D92-480B-A9C6-B279BBE9D700}" presName="LevelOneTextNode" presStyleLbl="node0" presStyleIdx="0" presStyleCnt="1" custScaleX="144851" custScaleY="115001" custLinFactX="-2100000" custLinFactNeighborX="-2133411" custLinFactNeighborY="-22264">
        <dgm:presLayoutVars>
          <dgm:chPref val="3"/>
        </dgm:presLayoutVars>
      </dgm:prSet>
      <dgm:spPr/>
    </dgm:pt>
    <dgm:pt modelId="{574D60DF-9C7D-465C-B0FC-BF87C023AC5C}" type="pres">
      <dgm:prSet presAssocID="{41FD784B-9D92-480B-A9C6-B279BBE9D700}" presName="level2hierChild" presStyleCnt="0"/>
      <dgm:spPr/>
    </dgm:pt>
    <dgm:pt modelId="{2BE31260-8C45-45A0-BEB7-850311F69895}" type="pres">
      <dgm:prSet presAssocID="{BBF73D5B-7260-42A6-A4D1-AB6F4BCFB17E}" presName="conn2-1" presStyleLbl="parChTrans1D2" presStyleIdx="0" presStyleCnt="7"/>
      <dgm:spPr/>
    </dgm:pt>
    <dgm:pt modelId="{D8521E29-C6FA-4794-9BB9-91AE1B0F64AB}" type="pres">
      <dgm:prSet presAssocID="{BBF73D5B-7260-42A6-A4D1-AB6F4BCFB17E}" presName="connTx" presStyleLbl="parChTrans1D2" presStyleIdx="0" presStyleCnt="7"/>
      <dgm:spPr/>
    </dgm:pt>
    <dgm:pt modelId="{FA797E50-2DCB-45EC-AAE4-859E213C6621}" type="pres">
      <dgm:prSet presAssocID="{E6FFB179-F918-4853-8E48-D128391A120A}" presName="root2" presStyleCnt="0"/>
      <dgm:spPr/>
    </dgm:pt>
    <dgm:pt modelId="{532B4AA7-5632-4D8B-B2A6-4E129E1BC29E}" type="pres">
      <dgm:prSet presAssocID="{E6FFB179-F918-4853-8E48-D128391A120A}" presName="LevelTwoTextNode" presStyleLbl="node2" presStyleIdx="0" presStyleCnt="7" custScaleX="236182" custLinFactNeighborX="-70548" custLinFactNeighborY="58075">
        <dgm:presLayoutVars>
          <dgm:chPref val="3"/>
        </dgm:presLayoutVars>
      </dgm:prSet>
      <dgm:spPr/>
    </dgm:pt>
    <dgm:pt modelId="{BC2F2E95-FEC9-4E3D-8AB5-65D8BDD0DB4F}" type="pres">
      <dgm:prSet presAssocID="{E6FFB179-F918-4853-8E48-D128391A120A}" presName="level3hierChild" presStyleCnt="0"/>
      <dgm:spPr/>
    </dgm:pt>
    <dgm:pt modelId="{7F54022D-32C2-4E9C-A8C3-71710C0C44F0}" type="pres">
      <dgm:prSet presAssocID="{094D96D2-3282-4421-9217-12D63D352067}" presName="conn2-1" presStyleLbl="parChTrans1D3" presStyleIdx="0" presStyleCnt="11"/>
      <dgm:spPr/>
    </dgm:pt>
    <dgm:pt modelId="{BCD95804-B85F-4458-BA5E-AFA480EC01B7}" type="pres">
      <dgm:prSet presAssocID="{094D96D2-3282-4421-9217-12D63D352067}" presName="connTx" presStyleLbl="parChTrans1D3" presStyleIdx="0" presStyleCnt="11"/>
      <dgm:spPr/>
    </dgm:pt>
    <dgm:pt modelId="{AB693E97-410E-439E-ADF9-158A3F7EAF4B}" type="pres">
      <dgm:prSet presAssocID="{5AF1FF86-7EC3-4639-9032-A5E9B232B1A9}" presName="root2" presStyleCnt="0"/>
      <dgm:spPr/>
    </dgm:pt>
    <dgm:pt modelId="{E4740B92-4E43-4092-AB67-C1E88E8C9974}" type="pres">
      <dgm:prSet presAssocID="{5AF1FF86-7EC3-4639-9032-A5E9B232B1A9}" presName="LevelTwoTextNode" presStyleLbl="node3" presStyleIdx="0" presStyleCnt="11" custScaleX="394182">
        <dgm:presLayoutVars>
          <dgm:chPref val="3"/>
        </dgm:presLayoutVars>
      </dgm:prSet>
      <dgm:spPr/>
    </dgm:pt>
    <dgm:pt modelId="{6770DCC3-A807-456C-B264-02AB0727A2B4}" type="pres">
      <dgm:prSet presAssocID="{5AF1FF86-7EC3-4639-9032-A5E9B232B1A9}" presName="level3hierChild" presStyleCnt="0"/>
      <dgm:spPr/>
    </dgm:pt>
    <dgm:pt modelId="{95ACFD05-4B84-4B50-9E95-761C9271EB61}" type="pres">
      <dgm:prSet presAssocID="{C207EB81-F53C-4F37-8E49-D8638F24DED8}" presName="conn2-1" presStyleLbl="parChTrans1D3" presStyleIdx="1" presStyleCnt="11"/>
      <dgm:spPr/>
    </dgm:pt>
    <dgm:pt modelId="{081D2285-C19F-480F-9854-B505FDDD8FEA}" type="pres">
      <dgm:prSet presAssocID="{C207EB81-F53C-4F37-8E49-D8638F24DED8}" presName="connTx" presStyleLbl="parChTrans1D3" presStyleIdx="1" presStyleCnt="11"/>
      <dgm:spPr/>
    </dgm:pt>
    <dgm:pt modelId="{09D8D6C3-9ECD-400D-9DBB-AE242B67860C}" type="pres">
      <dgm:prSet presAssocID="{EC69A9CF-2DB8-42B5-BD53-6C2B4543D369}" presName="root2" presStyleCnt="0"/>
      <dgm:spPr/>
    </dgm:pt>
    <dgm:pt modelId="{452F823C-D243-47D3-A364-C776F1BBB9E7}" type="pres">
      <dgm:prSet presAssocID="{EC69A9CF-2DB8-42B5-BD53-6C2B4543D369}" presName="LevelTwoTextNode" presStyleLbl="node3" presStyleIdx="1" presStyleCnt="11" custScaleX="394182">
        <dgm:presLayoutVars>
          <dgm:chPref val="3"/>
        </dgm:presLayoutVars>
      </dgm:prSet>
      <dgm:spPr/>
    </dgm:pt>
    <dgm:pt modelId="{46324814-9C70-4E2F-91E8-15F3EC468A54}" type="pres">
      <dgm:prSet presAssocID="{EC69A9CF-2DB8-42B5-BD53-6C2B4543D369}" presName="level3hierChild" presStyleCnt="0"/>
      <dgm:spPr/>
    </dgm:pt>
    <dgm:pt modelId="{8CFCC444-BD0D-40FD-BE6C-B8DB351806EB}" type="pres">
      <dgm:prSet presAssocID="{B226611B-F5FD-420C-92CC-EA227335A3D8}" presName="conn2-1" presStyleLbl="parChTrans1D2" presStyleIdx="1" presStyleCnt="7"/>
      <dgm:spPr/>
    </dgm:pt>
    <dgm:pt modelId="{ADB63207-04A0-401E-8C31-A6435D38DB32}" type="pres">
      <dgm:prSet presAssocID="{B226611B-F5FD-420C-92CC-EA227335A3D8}" presName="connTx" presStyleLbl="parChTrans1D2" presStyleIdx="1" presStyleCnt="7"/>
      <dgm:spPr/>
    </dgm:pt>
    <dgm:pt modelId="{D3A5EA8C-C9E4-44F7-921C-FF4E7175E46E}" type="pres">
      <dgm:prSet presAssocID="{6B13F473-C8EC-464C-943D-A1625F403DA5}" presName="root2" presStyleCnt="0"/>
      <dgm:spPr/>
    </dgm:pt>
    <dgm:pt modelId="{D7D1D3E0-8C98-4E62-9123-F18A7DF169B0}" type="pres">
      <dgm:prSet presAssocID="{6B13F473-C8EC-464C-943D-A1625F403DA5}" presName="LevelTwoTextNode" presStyleLbl="node2" presStyleIdx="1" presStyleCnt="7" custScaleX="236182" custLinFactNeighborX="-70548">
        <dgm:presLayoutVars>
          <dgm:chPref val="3"/>
        </dgm:presLayoutVars>
      </dgm:prSet>
      <dgm:spPr/>
    </dgm:pt>
    <dgm:pt modelId="{84F8E599-F729-41F8-8711-16E31EBB4177}" type="pres">
      <dgm:prSet presAssocID="{6B13F473-C8EC-464C-943D-A1625F403DA5}" presName="level3hierChild" presStyleCnt="0"/>
      <dgm:spPr/>
    </dgm:pt>
    <dgm:pt modelId="{83B01BF3-3A7A-4B06-9EF0-4834DFA0259D}" type="pres">
      <dgm:prSet presAssocID="{813159D0-D362-4CA5-82D7-1312F64D37CC}" presName="conn2-1" presStyleLbl="parChTrans1D3" presStyleIdx="2" presStyleCnt="11"/>
      <dgm:spPr/>
    </dgm:pt>
    <dgm:pt modelId="{9CDA2123-3C9A-415A-A3DA-92D80A9B4077}" type="pres">
      <dgm:prSet presAssocID="{813159D0-D362-4CA5-82D7-1312F64D37CC}" presName="connTx" presStyleLbl="parChTrans1D3" presStyleIdx="2" presStyleCnt="11"/>
      <dgm:spPr/>
    </dgm:pt>
    <dgm:pt modelId="{2FF7C8E8-4A48-4FBE-8782-EC0DCFFDAEAB}" type="pres">
      <dgm:prSet presAssocID="{3E65FA51-BE4E-4E0A-9BF8-EF0D4FB5D481}" presName="root2" presStyleCnt="0"/>
      <dgm:spPr/>
    </dgm:pt>
    <dgm:pt modelId="{C3418BBC-9A4A-4C0C-AFA5-119FD93487F7}" type="pres">
      <dgm:prSet presAssocID="{3E65FA51-BE4E-4E0A-9BF8-EF0D4FB5D481}" presName="LevelTwoTextNode" presStyleLbl="node3" presStyleIdx="2" presStyleCnt="11" custScaleX="398097">
        <dgm:presLayoutVars>
          <dgm:chPref val="3"/>
        </dgm:presLayoutVars>
      </dgm:prSet>
      <dgm:spPr/>
    </dgm:pt>
    <dgm:pt modelId="{50EE69D5-0ED2-4336-9F20-F5968AFBAEB8}" type="pres">
      <dgm:prSet presAssocID="{3E65FA51-BE4E-4E0A-9BF8-EF0D4FB5D481}" presName="level3hierChild" presStyleCnt="0"/>
      <dgm:spPr/>
    </dgm:pt>
    <dgm:pt modelId="{4EF0AD82-6A4E-4A74-AB85-A95A33731810}" type="pres">
      <dgm:prSet presAssocID="{7D26E967-40C5-481B-80DA-07F482BC70B9}" presName="conn2-1" presStyleLbl="parChTrans1D2" presStyleIdx="2" presStyleCnt="7"/>
      <dgm:spPr/>
    </dgm:pt>
    <dgm:pt modelId="{07164FE9-7E45-441C-9FF6-F308D5E93589}" type="pres">
      <dgm:prSet presAssocID="{7D26E967-40C5-481B-80DA-07F482BC70B9}" presName="connTx" presStyleLbl="parChTrans1D2" presStyleIdx="2" presStyleCnt="7"/>
      <dgm:spPr/>
    </dgm:pt>
    <dgm:pt modelId="{F9865EA6-E603-464D-A932-2AA6E804F60D}" type="pres">
      <dgm:prSet presAssocID="{DACFD889-F4BF-4938-B6FC-D40BBF1DE1C2}" presName="root2" presStyleCnt="0"/>
      <dgm:spPr/>
    </dgm:pt>
    <dgm:pt modelId="{B6314FE4-254A-4059-B7E3-EAF6AE82C09E}" type="pres">
      <dgm:prSet presAssocID="{DACFD889-F4BF-4938-B6FC-D40BBF1DE1C2}" presName="LevelTwoTextNode" presStyleLbl="node2" presStyleIdx="2" presStyleCnt="7" custScaleX="236182" custLinFactNeighborX="-70548">
        <dgm:presLayoutVars>
          <dgm:chPref val="3"/>
        </dgm:presLayoutVars>
      </dgm:prSet>
      <dgm:spPr/>
    </dgm:pt>
    <dgm:pt modelId="{B0E7ED8E-1363-449A-A52C-FB6E10C40BA1}" type="pres">
      <dgm:prSet presAssocID="{DACFD889-F4BF-4938-B6FC-D40BBF1DE1C2}" presName="level3hierChild" presStyleCnt="0"/>
      <dgm:spPr/>
    </dgm:pt>
    <dgm:pt modelId="{66E166DD-95DA-4B0E-9738-FCAC8F5ACFFB}" type="pres">
      <dgm:prSet presAssocID="{83EC4B65-A4F0-48EC-B5AD-988BB2BBEA27}" presName="conn2-1" presStyleLbl="parChTrans1D3" presStyleIdx="3" presStyleCnt="11"/>
      <dgm:spPr/>
    </dgm:pt>
    <dgm:pt modelId="{45DBF9A7-8F07-4EA6-9AB3-92CF8C04A1B1}" type="pres">
      <dgm:prSet presAssocID="{83EC4B65-A4F0-48EC-B5AD-988BB2BBEA27}" presName="connTx" presStyleLbl="parChTrans1D3" presStyleIdx="3" presStyleCnt="11"/>
      <dgm:spPr/>
    </dgm:pt>
    <dgm:pt modelId="{075730D5-F0C3-4459-B583-ABB1C53B5371}" type="pres">
      <dgm:prSet presAssocID="{6AFC792F-3669-4EBF-B450-3AD634BBED13}" presName="root2" presStyleCnt="0"/>
      <dgm:spPr/>
    </dgm:pt>
    <dgm:pt modelId="{B704D637-634A-402C-8D6A-D56E26D86768}" type="pres">
      <dgm:prSet presAssocID="{6AFC792F-3669-4EBF-B450-3AD634BBED13}" presName="LevelTwoTextNode" presStyleLbl="node3" presStyleIdx="3" presStyleCnt="11" custScaleX="394182">
        <dgm:presLayoutVars>
          <dgm:chPref val="3"/>
        </dgm:presLayoutVars>
      </dgm:prSet>
      <dgm:spPr/>
    </dgm:pt>
    <dgm:pt modelId="{0ADB72D3-F2A5-4DDB-ABBD-474423D51070}" type="pres">
      <dgm:prSet presAssocID="{6AFC792F-3669-4EBF-B450-3AD634BBED13}" presName="level3hierChild" presStyleCnt="0"/>
      <dgm:spPr/>
    </dgm:pt>
    <dgm:pt modelId="{AC1EB9FF-0820-439D-9164-08DEDF4FC6E0}" type="pres">
      <dgm:prSet presAssocID="{D83257EF-721D-4211-AA6F-18EFE0585945}" presName="conn2-1" presStyleLbl="parChTrans1D3" presStyleIdx="4" presStyleCnt="11"/>
      <dgm:spPr/>
    </dgm:pt>
    <dgm:pt modelId="{1D2F6FE4-46A8-4689-8BC9-4BCCBA07CD2A}" type="pres">
      <dgm:prSet presAssocID="{D83257EF-721D-4211-AA6F-18EFE0585945}" presName="connTx" presStyleLbl="parChTrans1D3" presStyleIdx="4" presStyleCnt="11"/>
      <dgm:spPr/>
    </dgm:pt>
    <dgm:pt modelId="{A6067073-BE87-49E5-A4BD-A3A5BF892E7C}" type="pres">
      <dgm:prSet presAssocID="{0874E663-F0CB-4CB2-8BDA-930440390DB2}" presName="root2" presStyleCnt="0"/>
      <dgm:spPr/>
    </dgm:pt>
    <dgm:pt modelId="{900D52EE-7FEF-4322-93F1-49E10A8620DC}" type="pres">
      <dgm:prSet presAssocID="{0874E663-F0CB-4CB2-8BDA-930440390DB2}" presName="LevelTwoTextNode" presStyleLbl="node3" presStyleIdx="4" presStyleCnt="11" custScaleX="394182">
        <dgm:presLayoutVars>
          <dgm:chPref val="3"/>
        </dgm:presLayoutVars>
      </dgm:prSet>
      <dgm:spPr/>
    </dgm:pt>
    <dgm:pt modelId="{CC4154BC-25F8-41DA-8962-D186B22ADA95}" type="pres">
      <dgm:prSet presAssocID="{0874E663-F0CB-4CB2-8BDA-930440390DB2}" presName="level3hierChild" presStyleCnt="0"/>
      <dgm:spPr/>
    </dgm:pt>
    <dgm:pt modelId="{45B3279C-B41A-4EAD-A675-C83EB6BF1883}" type="pres">
      <dgm:prSet presAssocID="{936111C1-29A5-4360-8178-D3DBEC9C2DE6}" presName="conn2-1" presStyleLbl="parChTrans1D3" presStyleIdx="5" presStyleCnt="11"/>
      <dgm:spPr/>
    </dgm:pt>
    <dgm:pt modelId="{5B1453D6-142F-4E8D-8281-9B600A9F219B}" type="pres">
      <dgm:prSet presAssocID="{936111C1-29A5-4360-8178-D3DBEC9C2DE6}" presName="connTx" presStyleLbl="parChTrans1D3" presStyleIdx="5" presStyleCnt="11"/>
      <dgm:spPr/>
    </dgm:pt>
    <dgm:pt modelId="{33388E2E-B32C-402F-A8FE-1D70A364A774}" type="pres">
      <dgm:prSet presAssocID="{873CE56B-429A-456F-A3D2-61F2A99E5F7F}" presName="root2" presStyleCnt="0"/>
      <dgm:spPr/>
    </dgm:pt>
    <dgm:pt modelId="{5F5E65B3-A41B-4F4F-9AB0-39254C9C20DE}" type="pres">
      <dgm:prSet presAssocID="{873CE56B-429A-456F-A3D2-61F2A99E5F7F}" presName="LevelTwoTextNode" presStyleLbl="node3" presStyleIdx="5" presStyleCnt="11" custScaleX="394182">
        <dgm:presLayoutVars>
          <dgm:chPref val="3"/>
        </dgm:presLayoutVars>
      </dgm:prSet>
      <dgm:spPr/>
    </dgm:pt>
    <dgm:pt modelId="{82C142B0-47B8-417C-A644-34971CBDED28}" type="pres">
      <dgm:prSet presAssocID="{873CE56B-429A-456F-A3D2-61F2A99E5F7F}" presName="level3hierChild" presStyleCnt="0"/>
      <dgm:spPr/>
    </dgm:pt>
    <dgm:pt modelId="{596DA369-0529-42B3-955F-C832A957EB44}" type="pres">
      <dgm:prSet presAssocID="{9F2D9780-B6E8-4F7D-86D9-82A49B52E66C}" presName="conn2-1" presStyleLbl="parChTrans1D3" presStyleIdx="6" presStyleCnt="11"/>
      <dgm:spPr/>
    </dgm:pt>
    <dgm:pt modelId="{AE5FF3CC-194C-488E-A054-6E1F95F654A1}" type="pres">
      <dgm:prSet presAssocID="{9F2D9780-B6E8-4F7D-86D9-82A49B52E66C}" presName="connTx" presStyleLbl="parChTrans1D3" presStyleIdx="6" presStyleCnt="11"/>
      <dgm:spPr/>
    </dgm:pt>
    <dgm:pt modelId="{A1F3B590-65DB-4E7A-8392-9849A43388C5}" type="pres">
      <dgm:prSet presAssocID="{6AB7189F-B098-49F5-B783-38C86357AFC3}" presName="root2" presStyleCnt="0"/>
      <dgm:spPr/>
    </dgm:pt>
    <dgm:pt modelId="{5AA507C6-B8A9-453A-990F-7C50B58C3357}" type="pres">
      <dgm:prSet presAssocID="{6AB7189F-B098-49F5-B783-38C86357AFC3}" presName="LevelTwoTextNode" presStyleLbl="node3" presStyleIdx="6" presStyleCnt="11" custScaleX="394182">
        <dgm:presLayoutVars>
          <dgm:chPref val="3"/>
        </dgm:presLayoutVars>
      </dgm:prSet>
      <dgm:spPr/>
    </dgm:pt>
    <dgm:pt modelId="{B6A1F8D2-402C-4AD2-B01E-51BFD6108D94}" type="pres">
      <dgm:prSet presAssocID="{6AB7189F-B098-49F5-B783-38C86357AFC3}" presName="level3hierChild" presStyleCnt="0"/>
      <dgm:spPr/>
    </dgm:pt>
    <dgm:pt modelId="{B11AB221-70E2-436A-B06D-60601B10D10D}" type="pres">
      <dgm:prSet presAssocID="{E3855325-E14E-424A-BD37-0AF425535F74}" presName="conn2-1" presStyleLbl="parChTrans1D2" presStyleIdx="3" presStyleCnt="7"/>
      <dgm:spPr/>
    </dgm:pt>
    <dgm:pt modelId="{D2E8A3A1-FFCF-4150-80E8-C215B70B370D}" type="pres">
      <dgm:prSet presAssocID="{E3855325-E14E-424A-BD37-0AF425535F74}" presName="connTx" presStyleLbl="parChTrans1D2" presStyleIdx="3" presStyleCnt="7"/>
      <dgm:spPr/>
    </dgm:pt>
    <dgm:pt modelId="{1A39860E-DE1B-4720-8BA5-BA356D763069}" type="pres">
      <dgm:prSet presAssocID="{996B9C07-C903-40BA-896D-4A8E00E619E5}" presName="root2" presStyleCnt="0"/>
      <dgm:spPr/>
    </dgm:pt>
    <dgm:pt modelId="{CFBDCF04-635C-4FDC-81C4-7D2AB715F0BF}" type="pres">
      <dgm:prSet presAssocID="{996B9C07-C903-40BA-896D-4A8E00E619E5}" presName="LevelTwoTextNode" presStyleLbl="node2" presStyleIdx="3" presStyleCnt="7" custScaleX="236182" custLinFactNeighborX="-70548">
        <dgm:presLayoutVars>
          <dgm:chPref val="3"/>
        </dgm:presLayoutVars>
      </dgm:prSet>
      <dgm:spPr/>
    </dgm:pt>
    <dgm:pt modelId="{2FCEB803-9CFD-4DFB-8C85-88FBE2F252C1}" type="pres">
      <dgm:prSet presAssocID="{996B9C07-C903-40BA-896D-4A8E00E619E5}" presName="level3hierChild" presStyleCnt="0"/>
      <dgm:spPr/>
    </dgm:pt>
    <dgm:pt modelId="{4304A224-9826-41E5-B975-A93BBFACBE94}" type="pres">
      <dgm:prSet presAssocID="{3F6210B2-696A-4C18-9FC4-2E315356365E}" presName="conn2-1" presStyleLbl="parChTrans1D3" presStyleIdx="7" presStyleCnt="11"/>
      <dgm:spPr/>
    </dgm:pt>
    <dgm:pt modelId="{833DBB10-617D-4ED2-86CF-E8991DAD1BAC}" type="pres">
      <dgm:prSet presAssocID="{3F6210B2-696A-4C18-9FC4-2E315356365E}" presName="connTx" presStyleLbl="parChTrans1D3" presStyleIdx="7" presStyleCnt="11"/>
      <dgm:spPr/>
    </dgm:pt>
    <dgm:pt modelId="{AD28BB56-F252-4015-9141-664D8FB20F35}" type="pres">
      <dgm:prSet presAssocID="{10593EB5-BB2B-4B63-825E-7B68E6F87897}" presName="root2" presStyleCnt="0"/>
      <dgm:spPr/>
    </dgm:pt>
    <dgm:pt modelId="{53EEFB8D-1D0D-4837-99FC-9B71AC17DA36}" type="pres">
      <dgm:prSet presAssocID="{10593EB5-BB2B-4B63-825E-7B68E6F87897}" presName="LevelTwoTextNode" presStyleLbl="node3" presStyleIdx="7" presStyleCnt="11" custScaleX="394182">
        <dgm:presLayoutVars>
          <dgm:chPref val="3"/>
        </dgm:presLayoutVars>
      </dgm:prSet>
      <dgm:spPr/>
    </dgm:pt>
    <dgm:pt modelId="{44742AF0-84DC-4B71-87E7-AEC1749DCE9C}" type="pres">
      <dgm:prSet presAssocID="{10593EB5-BB2B-4B63-825E-7B68E6F87897}" presName="level3hierChild" presStyleCnt="0"/>
      <dgm:spPr/>
    </dgm:pt>
    <dgm:pt modelId="{2E4E6848-BA55-458D-B884-55B6490EB362}" type="pres">
      <dgm:prSet presAssocID="{45A8A919-C501-4453-96B2-05601D862738}" presName="conn2-1" presStyleLbl="parChTrans1D3" presStyleIdx="8" presStyleCnt="11"/>
      <dgm:spPr/>
    </dgm:pt>
    <dgm:pt modelId="{8E6A87CE-8643-4E29-9FFE-60FDA5B7E7CE}" type="pres">
      <dgm:prSet presAssocID="{45A8A919-C501-4453-96B2-05601D862738}" presName="connTx" presStyleLbl="parChTrans1D3" presStyleIdx="8" presStyleCnt="11"/>
      <dgm:spPr/>
    </dgm:pt>
    <dgm:pt modelId="{7C601166-9F7F-4D2E-9DB8-AE5DD21EDC4A}" type="pres">
      <dgm:prSet presAssocID="{05D12CA8-BA65-42C6-BABC-CB1BB1164AB9}" presName="root2" presStyleCnt="0"/>
      <dgm:spPr/>
    </dgm:pt>
    <dgm:pt modelId="{A718A83B-E64C-4B7B-953F-3EE5F8353E2B}" type="pres">
      <dgm:prSet presAssocID="{05D12CA8-BA65-42C6-BABC-CB1BB1164AB9}" presName="LevelTwoTextNode" presStyleLbl="node3" presStyleIdx="8" presStyleCnt="11" custScaleX="394182">
        <dgm:presLayoutVars>
          <dgm:chPref val="3"/>
        </dgm:presLayoutVars>
      </dgm:prSet>
      <dgm:spPr/>
    </dgm:pt>
    <dgm:pt modelId="{00D65723-AF51-4E89-938D-501D02D4013B}" type="pres">
      <dgm:prSet presAssocID="{05D12CA8-BA65-42C6-BABC-CB1BB1164AB9}" presName="level3hierChild" presStyleCnt="0"/>
      <dgm:spPr/>
    </dgm:pt>
    <dgm:pt modelId="{DA0BFEE7-F01E-4FF7-8984-3316069AE519}" type="pres">
      <dgm:prSet presAssocID="{8064C428-50D6-43B7-BB90-B726C70A79A8}" presName="conn2-1" presStyleLbl="parChTrans1D2" presStyleIdx="4" presStyleCnt="7"/>
      <dgm:spPr/>
    </dgm:pt>
    <dgm:pt modelId="{1623854B-74E7-4455-870C-F33DEC2A265D}" type="pres">
      <dgm:prSet presAssocID="{8064C428-50D6-43B7-BB90-B726C70A79A8}" presName="connTx" presStyleLbl="parChTrans1D2" presStyleIdx="4" presStyleCnt="7"/>
      <dgm:spPr/>
    </dgm:pt>
    <dgm:pt modelId="{71797656-FA41-4D97-92B5-834F4301D576}" type="pres">
      <dgm:prSet presAssocID="{E9212282-7580-4DEC-AC3C-FBF914AF318A}" presName="root2" presStyleCnt="0"/>
      <dgm:spPr/>
    </dgm:pt>
    <dgm:pt modelId="{4B3BD133-8F3A-41B0-AAD1-7584D0527B3C}" type="pres">
      <dgm:prSet presAssocID="{E9212282-7580-4DEC-AC3C-FBF914AF318A}" presName="LevelTwoTextNode" presStyleLbl="node2" presStyleIdx="4" presStyleCnt="7" custScaleX="236182" custLinFactNeighborX="-70548">
        <dgm:presLayoutVars>
          <dgm:chPref val="3"/>
        </dgm:presLayoutVars>
      </dgm:prSet>
      <dgm:spPr/>
    </dgm:pt>
    <dgm:pt modelId="{CE6CD573-50E7-44E6-AD19-3CC27CE415C6}" type="pres">
      <dgm:prSet presAssocID="{E9212282-7580-4DEC-AC3C-FBF914AF318A}" presName="level3hierChild" presStyleCnt="0"/>
      <dgm:spPr/>
    </dgm:pt>
    <dgm:pt modelId="{7661294C-6B79-499B-97F4-64CED2179DED}" type="pres">
      <dgm:prSet presAssocID="{8481A09A-E83A-4029-B434-87FE7490B60A}" presName="conn2-1" presStyleLbl="parChTrans1D3" presStyleIdx="9" presStyleCnt="11"/>
      <dgm:spPr/>
    </dgm:pt>
    <dgm:pt modelId="{40324AF5-795E-4DE4-836C-4CEB48B79C7E}" type="pres">
      <dgm:prSet presAssocID="{8481A09A-E83A-4029-B434-87FE7490B60A}" presName="connTx" presStyleLbl="parChTrans1D3" presStyleIdx="9" presStyleCnt="11"/>
      <dgm:spPr/>
    </dgm:pt>
    <dgm:pt modelId="{26D91461-4953-41BF-B850-3A7BAFFCD3F4}" type="pres">
      <dgm:prSet presAssocID="{72AD7CA3-BA47-4801-A277-DF79C3D20D46}" presName="root2" presStyleCnt="0"/>
      <dgm:spPr/>
    </dgm:pt>
    <dgm:pt modelId="{2BDBC172-6AD1-4119-9D69-351FFEFFC1D4}" type="pres">
      <dgm:prSet presAssocID="{72AD7CA3-BA47-4801-A277-DF79C3D20D46}" presName="LevelTwoTextNode" presStyleLbl="node3" presStyleIdx="9" presStyleCnt="11" custScaleX="394182">
        <dgm:presLayoutVars>
          <dgm:chPref val="3"/>
        </dgm:presLayoutVars>
      </dgm:prSet>
      <dgm:spPr/>
    </dgm:pt>
    <dgm:pt modelId="{4C77DD51-B18F-4F9B-8717-213FF9FDB598}" type="pres">
      <dgm:prSet presAssocID="{72AD7CA3-BA47-4801-A277-DF79C3D20D46}" presName="level3hierChild" presStyleCnt="0"/>
      <dgm:spPr/>
    </dgm:pt>
    <dgm:pt modelId="{A35ABBBB-5EB6-487B-B2F0-44282B31A9D9}" type="pres">
      <dgm:prSet presAssocID="{058CD15C-BAFE-4040-BBDA-DD8F3C9ED088}" presName="conn2-1" presStyleLbl="parChTrans1D2" presStyleIdx="5" presStyleCnt="7"/>
      <dgm:spPr/>
    </dgm:pt>
    <dgm:pt modelId="{C35004E2-4645-42E6-B296-87CFC2E6E3A6}" type="pres">
      <dgm:prSet presAssocID="{058CD15C-BAFE-4040-BBDA-DD8F3C9ED088}" presName="connTx" presStyleLbl="parChTrans1D2" presStyleIdx="5" presStyleCnt="7"/>
      <dgm:spPr/>
    </dgm:pt>
    <dgm:pt modelId="{A551D4CB-AC43-43E4-9B7A-B525785E3F41}" type="pres">
      <dgm:prSet presAssocID="{85B307DC-FD79-4D96-8F5A-E3EE7B465684}" presName="root2" presStyleCnt="0"/>
      <dgm:spPr/>
    </dgm:pt>
    <dgm:pt modelId="{61959CA3-3AE9-4C1C-8CC5-55FB7AE50A49}" type="pres">
      <dgm:prSet presAssocID="{85B307DC-FD79-4D96-8F5A-E3EE7B465684}" presName="LevelTwoTextNode" presStyleLbl="node2" presStyleIdx="5" presStyleCnt="7" custScaleX="236182" custLinFactNeighborX="-70548">
        <dgm:presLayoutVars>
          <dgm:chPref val="3"/>
        </dgm:presLayoutVars>
      </dgm:prSet>
      <dgm:spPr/>
    </dgm:pt>
    <dgm:pt modelId="{22A76B57-459A-4D38-8A23-8F736CD1533D}" type="pres">
      <dgm:prSet presAssocID="{85B307DC-FD79-4D96-8F5A-E3EE7B465684}" presName="level3hierChild" presStyleCnt="0"/>
      <dgm:spPr/>
    </dgm:pt>
    <dgm:pt modelId="{2F767AC4-CAAF-4D71-974C-E0EB979CB5A1}" type="pres">
      <dgm:prSet presAssocID="{A5C8A260-7D5C-4BB4-92FE-6AFDCE8A2214}" presName="conn2-1" presStyleLbl="parChTrans1D3" presStyleIdx="10" presStyleCnt="11"/>
      <dgm:spPr/>
    </dgm:pt>
    <dgm:pt modelId="{404FFD0D-6F96-4059-A5A4-DADE634DE5EA}" type="pres">
      <dgm:prSet presAssocID="{A5C8A260-7D5C-4BB4-92FE-6AFDCE8A2214}" presName="connTx" presStyleLbl="parChTrans1D3" presStyleIdx="10" presStyleCnt="11"/>
      <dgm:spPr/>
    </dgm:pt>
    <dgm:pt modelId="{01A0F124-43FD-424F-80FE-0CEDB3210CD3}" type="pres">
      <dgm:prSet presAssocID="{D50D716E-45DD-4A66-B8D6-7A910BF5E217}" presName="root2" presStyleCnt="0"/>
      <dgm:spPr/>
    </dgm:pt>
    <dgm:pt modelId="{F11914EA-0BCF-4C64-9FF2-573EFA897395}" type="pres">
      <dgm:prSet presAssocID="{D50D716E-45DD-4A66-B8D6-7A910BF5E217}" presName="LevelTwoTextNode" presStyleLbl="node3" presStyleIdx="10" presStyleCnt="11" custScaleX="394182">
        <dgm:presLayoutVars>
          <dgm:chPref val="3"/>
        </dgm:presLayoutVars>
      </dgm:prSet>
      <dgm:spPr/>
    </dgm:pt>
    <dgm:pt modelId="{1CD02C3C-DC21-4228-B2B7-1F620F3DC0C7}" type="pres">
      <dgm:prSet presAssocID="{D50D716E-45DD-4A66-B8D6-7A910BF5E217}" presName="level3hierChild" presStyleCnt="0"/>
      <dgm:spPr/>
    </dgm:pt>
    <dgm:pt modelId="{CFEC825D-91E5-4574-83C3-6B0E182E16DD}" type="pres">
      <dgm:prSet presAssocID="{7979B57D-D66F-4692-A7B0-39EF994C5867}" presName="conn2-1" presStyleLbl="parChTrans1D2" presStyleIdx="6" presStyleCnt="7"/>
      <dgm:spPr/>
    </dgm:pt>
    <dgm:pt modelId="{12A9143E-0A57-4BF9-9FDF-F379F94CE0E4}" type="pres">
      <dgm:prSet presAssocID="{7979B57D-D66F-4692-A7B0-39EF994C5867}" presName="connTx" presStyleLbl="parChTrans1D2" presStyleIdx="6" presStyleCnt="7"/>
      <dgm:spPr/>
    </dgm:pt>
    <dgm:pt modelId="{5BD6EAFD-CA6D-43F3-A27E-D6A57E4074CC}" type="pres">
      <dgm:prSet presAssocID="{A5EC578B-0587-4E13-A566-91D1B4833C49}" presName="root2" presStyleCnt="0"/>
      <dgm:spPr/>
    </dgm:pt>
    <dgm:pt modelId="{33842E30-174D-411C-AA6D-FADB59328D06}" type="pres">
      <dgm:prSet presAssocID="{A5EC578B-0587-4E13-A566-91D1B4833C49}" presName="LevelTwoTextNode" presStyleLbl="node2" presStyleIdx="6" presStyleCnt="7" custScaleX="236182" custLinFactY="-4550119" custLinFactNeighborX="-72506" custLinFactNeighborY="-4600000">
        <dgm:presLayoutVars>
          <dgm:chPref val="3"/>
        </dgm:presLayoutVars>
      </dgm:prSet>
      <dgm:spPr/>
    </dgm:pt>
    <dgm:pt modelId="{5603E3D7-2892-42E6-9991-4379DBA9ADC6}" type="pres">
      <dgm:prSet presAssocID="{A5EC578B-0587-4E13-A566-91D1B4833C49}" presName="level3hierChild" presStyleCnt="0"/>
      <dgm:spPr/>
    </dgm:pt>
  </dgm:ptLst>
  <dgm:cxnLst>
    <dgm:cxn modelId="{87F65209-21E2-4A0C-9998-321EB183ED40}" srcId="{41FD784B-9D92-480B-A9C6-B279BBE9D700}" destId="{DACFD889-F4BF-4938-B6FC-D40BBF1DE1C2}" srcOrd="2" destOrd="0" parTransId="{7D26E967-40C5-481B-80DA-07F482BC70B9}" sibTransId="{75D409ED-CCDB-4160-95A4-EEA466EB4016}"/>
    <dgm:cxn modelId="{2A5EE60D-4605-44F1-92C6-BBA83128D341}" type="presOf" srcId="{3E65FA51-BE4E-4E0A-9BF8-EF0D4FB5D481}" destId="{C3418BBC-9A4A-4C0C-AFA5-119FD93487F7}" srcOrd="0" destOrd="0" presId="urn:microsoft.com/office/officeart/2008/layout/HorizontalMultiLevelHierarchy"/>
    <dgm:cxn modelId="{1A5D9610-01FE-49C3-BEB1-1920E2379182}" type="presOf" srcId="{C207EB81-F53C-4F37-8E49-D8638F24DED8}" destId="{95ACFD05-4B84-4B50-9E95-761C9271EB61}" srcOrd="0" destOrd="0" presId="urn:microsoft.com/office/officeart/2008/layout/HorizontalMultiLevelHierarchy"/>
    <dgm:cxn modelId="{42722C11-B963-4DE1-AC86-A1D2E2DFB110}" type="presOf" srcId="{936111C1-29A5-4360-8178-D3DBEC9C2DE6}" destId="{45B3279C-B41A-4EAD-A675-C83EB6BF1883}" srcOrd="0" destOrd="0" presId="urn:microsoft.com/office/officeart/2008/layout/HorizontalMultiLevelHierarchy"/>
    <dgm:cxn modelId="{59650D17-3483-4228-A887-8F05906B28EC}" type="presOf" srcId="{B226611B-F5FD-420C-92CC-EA227335A3D8}" destId="{ADB63207-04A0-401E-8C31-A6435D38DB32}" srcOrd="1" destOrd="0" presId="urn:microsoft.com/office/officeart/2008/layout/HorizontalMultiLevelHierarchy"/>
    <dgm:cxn modelId="{79016E17-F22E-42F6-930A-CCFD8E217B55}" type="presOf" srcId="{D83257EF-721D-4211-AA6F-18EFE0585945}" destId="{AC1EB9FF-0820-439D-9164-08DEDF4FC6E0}" srcOrd="0" destOrd="0" presId="urn:microsoft.com/office/officeart/2008/layout/HorizontalMultiLevelHierarchy"/>
    <dgm:cxn modelId="{86354919-9A8A-43CD-90EE-982C95B37466}" srcId="{85B307DC-FD79-4D96-8F5A-E3EE7B465684}" destId="{D50D716E-45DD-4A66-B8D6-7A910BF5E217}" srcOrd="0" destOrd="0" parTransId="{A5C8A260-7D5C-4BB4-92FE-6AFDCE8A2214}" sibTransId="{07C17EF3-5C42-460B-B3FA-F01F9D408BEB}"/>
    <dgm:cxn modelId="{486D2420-8879-4645-AD28-DBD59BE5C49B}" srcId="{41FD784B-9D92-480B-A9C6-B279BBE9D700}" destId="{E6FFB179-F918-4853-8E48-D128391A120A}" srcOrd="0" destOrd="0" parTransId="{BBF73D5B-7260-42A6-A4D1-AB6F4BCFB17E}" sibTransId="{71D6A840-D112-4E8D-900E-8702548D2DF9}"/>
    <dgm:cxn modelId="{E1AC7624-4E56-4C1C-AAC1-1B43471D43EA}" srcId="{8EA7DE94-A1C9-45DF-AE0E-25C981131F4B}" destId="{41FD784B-9D92-480B-A9C6-B279BBE9D700}" srcOrd="0" destOrd="0" parTransId="{56DFF02E-5501-4AAA-9AC5-C85F221115FB}" sibTransId="{77412E6E-18B1-40F7-B861-91E66618AF95}"/>
    <dgm:cxn modelId="{96962E25-56C4-439D-8179-EBA961E1F3EB}" type="presOf" srcId="{5AF1FF86-7EC3-4639-9032-A5E9B232B1A9}" destId="{E4740B92-4E43-4092-AB67-C1E88E8C9974}" srcOrd="0" destOrd="0" presId="urn:microsoft.com/office/officeart/2008/layout/HorizontalMultiLevelHierarchy"/>
    <dgm:cxn modelId="{BE88CA29-8B52-44F8-AF8B-BD80A4F40FDF}" type="presOf" srcId="{996B9C07-C903-40BA-896D-4A8E00E619E5}" destId="{CFBDCF04-635C-4FDC-81C4-7D2AB715F0BF}" srcOrd="0" destOrd="0" presId="urn:microsoft.com/office/officeart/2008/layout/HorizontalMultiLevelHierarchy"/>
    <dgm:cxn modelId="{E0926B2C-CE18-46DD-BC80-2CEAD69DA495}" type="presOf" srcId="{936111C1-29A5-4360-8178-D3DBEC9C2DE6}" destId="{5B1453D6-142F-4E8D-8281-9B600A9F219B}" srcOrd="1" destOrd="0" presId="urn:microsoft.com/office/officeart/2008/layout/HorizontalMultiLevelHierarchy"/>
    <dgm:cxn modelId="{CC884D31-B903-4F82-8B0B-69A128E1D948}" type="presOf" srcId="{7D26E967-40C5-481B-80DA-07F482BC70B9}" destId="{4EF0AD82-6A4E-4A74-AB85-A95A33731810}" srcOrd="0" destOrd="0" presId="urn:microsoft.com/office/officeart/2008/layout/HorizontalMultiLevelHierarchy"/>
    <dgm:cxn modelId="{8CA08631-DD87-401D-8606-F27DA3F56F5A}" type="presOf" srcId="{3F6210B2-696A-4C18-9FC4-2E315356365E}" destId="{833DBB10-617D-4ED2-86CF-E8991DAD1BAC}" srcOrd="1" destOrd="0" presId="urn:microsoft.com/office/officeart/2008/layout/HorizontalMultiLevelHierarchy"/>
    <dgm:cxn modelId="{8E904038-253C-4E47-BC76-F40CFA38D949}" srcId="{DACFD889-F4BF-4938-B6FC-D40BBF1DE1C2}" destId="{873CE56B-429A-456F-A3D2-61F2A99E5F7F}" srcOrd="2" destOrd="0" parTransId="{936111C1-29A5-4360-8178-D3DBEC9C2DE6}" sibTransId="{6AC9D2A0-1438-4883-B4D2-AC78F102848E}"/>
    <dgm:cxn modelId="{436E5D39-7585-4961-B2D3-043671C7B49C}" srcId="{41FD784B-9D92-480B-A9C6-B279BBE9D700}" destId="{85B307DC-FD79-4D96-8F5A-E3EE7B465684}" srcOrd="5" destOrd="0" parTransId="{058CD15C-BAFE-4040-BBDA-DD8F3C9ED088}" sibTransId="{244AEF0E-ED61-47C1-8000-07943CCEE8C0}"/>
    <dgm:cxn modelId="{B930CC3A-6D64-4F53-B2EB-EF971B05E95D}" type="presOf" srcId="{058CD15C-BAFE-4040-BBDA-DD8F3C9ED088}" destId="{A35ABBBB-5EB6-487B-B2F0-44282B31A9D9}" srcOrd="0" destOrd="0" presId="urn:microsoft.com/office/officeart/2008/layout/HorizontalMultiLevelHierarchy"/>
    <dgm:cxn modelId="{4098543D-B5EE-4161-81A2-022D8DA25624}" type="presOf" srcId="{8EA7DE94-A1C9-45DF-AE0E-25C981131F4B}" destId="{9707729A-1C42-405D-8D07-8487A66F8B36}" srcOrd="0" destOrd="0" presId="urn:microsoft.com/office/officeart/2008/layout/HorizontalMultiLevelHierarchy"/>
    <dgm:cxn modelId="{E728813E-E74E-4868-BD76-49C19DDF3F93}" type="presOf" srcId="{83EC4B65-A4F0-48EC-B5AD-988BB2BBEA27}" destId="{45DBF9A7-8F07-4EA6-9AB3-92CF8C04A1B1}" srcOrd="1" destOrd="0" presId="urn:microsoft.com/office/officeart/2008/layout/HorizontalMultiLevelHierarchy"/>
    <dgm:cxn modelId="{BF34005D-C68A-4978-A811-506A362BFE12}" srcId="{E9212282-7580-4DEC-AC3C-FBF914AF318A}" destId="{72AD7CA3-BA47-4801-A277-DF79C3D20D46}" srcOrd="0" destOrd="0" parTransId="{8481A09A-E83A-4029-B434-87FE7490B60A}" sibTransId="{D85C5C1A-398D-40ED-96B8-6910F998002F}"/>
    <dgm:cxn modelId="{7126B25E-46F3-4ACF-99FB-4763CB15C373}" type="presOf" srcId="{BBF73D5B-7260-42A6-A4D1-AB6F4BCFB17E}" destId="{2BE31260-8C45-45A0-BEB7-850311F69895}" srcOrd="0" destOrd="0" presId="urn:microsoft.com/office/officeart/2008/layout/HorizontalMultiLevelHierarchy"/>
    <dgm:cxn modelId="{57A5C35E-2706-47BF-BAF0-957B1BE66546}" type="presOf" srcId="{8064C428-50D6-43B7-BB90-B726C70A79A8}" destId="{DA0BFEE7-F01E-4FF7-8984-3316069AE519}" srcOrd="0" destOrd="0" presId="urn:microsoft.com/office/officeart/2008/layout/HorizontalMultiLevelHierarchy"/>
    <dgm:cxn modelId="{FA5BA961-0CAC-4803-BB34-8178B6CAF7DB}" srcId="{41FD784B-9D92-480B-A9C6-B279BBE9D700}" destId="{A5EC578B-0587-4E13-A566-91D1B4833C49}" srcOrd="6" destOrd="0" parTransId="{7979B57D-D66F-4692-A7B0-39EF994C5867}" sibTransId="{5B7DBBFC-B81C-42CD-B786-3EEE5C993DF6}"/>
    <dgm:cxn modelId="{43DD7064-EFA4-4948-8307-6362C75800AD}" type="presOf" srcId="{9F2D9780-B6E8-4F7D-86D9-82A49B52E66C}" destId="{AE5FF3CC-194C-488E-A054-6E1F95F654A1}" srcOrd="1" destOrd="0" presId="urn:microsoft.com/office/officeart/2008/layout/HorizontalMultiLevelHierarchy"/>
    <dgm:cxn modelId="{F9BBD064-865E-436D-8FA5-EA529C307EA6}" srcId="{E6FFB179-F918-4853-8E48-D128391A120A}" destId="{EC69A9CF-2DB8-42B5-BD53-6C2B4543D369}" srcOrd="1" destOrd="0" parTransId="{C207EB81-F53C-4F37-8E49-D8638F24DED8}" sibTransId="{1444D5C4-F9C1-4B78-A6FC-12E4EDD454EA}"/>
    <dgm:cxn modelId="{6D16E344-B6CF-4EBB-9298-3E82A57F2E80}" type="presOf" srcId="{EC69A9CF-2DB8-42B5-BD53-6C2B4543D369}" destId="{452F823C-D243-47D3-A364-C776F1BBB9E7}" srcOrd="0" destOrd="0" presId="urn:microsoft.com/office/officeart/2008/layout/HorizontalMultiLevelHierarchy"/>
    <dgm:cxn modelId="{70CE1E46-C75F-4F2A-AA9F-4682BDF5C81D}" type="presOf" srcId="{72AD7CA3-BA47-4801-A277-DF79C3D20D46}" destId="{2BDBC172-6AD1-4119-9D69-351FFEFFC1D4}" srcOrd="0" destOrd="0" presId="urn:microsoft.com/office/officeart/2008/layout/HorizontalMultiLevelHierarchy"/>
    <dgm:cxn modelId="{2D2A8C46-70EB-4E67-B552-5CA37BAEA472}" type="presOf" srcId="{8064C428-50D6-43B7-BB90-B726C70A79A8}" destId="{1623854B-74E7-4455-870C-F33DEC2A265D}" srcOrd="1" destOrd="0" presId="urn:microsoft.com/office/officeart/2008/layout/HorizontalMultiLevelHierarchy"/>
    <dgm:cxn modelId="{34E18547-7DFE-4B95-878E-397444D25570}" srcId="{996B9C07-C903-40BA-896D-4A8E00E619E5}" destId="{10593EB5-BB2B-4B63-825E-7B68E6F87897}" srcOrd="0" destOrd="0" parTransId="{3F6210B2-696A-4C18-9FC4-2E315356365E}" sibTransId="{E6A148E2-F1D5-4115-A65C-622C87498028}"/>
    <dgm:cxn modelId="{E560EF6A-A284-48A7-BFA6-DB991B342F3A}" type="presOf" srcId="{10593EB5-BB2B-4B63-825E-7B68E6F87897}" destId="{53EEFB8D-1D0D-4837-99FC-9B71AC17DA36}" srcOrd="0" destOrd="0" presId="urn:microsoft.com/office/officeart/2008/layout/HorizontalMultiLevelHierarchy"/>
    <dgm:cxn modelId="{A5F9DD4F-7011-4FF4-AFB0-61FA506528AF}" type="presOf" srcId="{6AFC792F-3669-4EBF-B450-3AD634BBED13}" destId="{B704D637-634A-402C-8D6A-D56E26D86768}" srcOrd="0" destOrd="0" presId="urn:microsoft.com/office/officeart/2008/layout/HorizontalMultiLevelHierarchy"/>
    <dgm:cxn modelId="{792BA153-11B5-4DFD-A8C3-B3C735529313}" srcId="{996B9C07-C903-40BA-896D-4A8E00E619E5}" destId="{05D12CA8-BA65-42C6-BABC-CB1BB1164AB9}" srcOrd="1" destOrd="0" parTransId="{45A8A919-C501-4453-96B2-05601D862738}" sibTransId="{56516AD7-EDEA-4F4E-B462-98C36955633F}"/>
    <dgm:cxn modelId="{794B8054-57A6-4D3E-8624-8A173CD679B7}" type="presOf" srcId="{05D12CA8-BA65-42C6-BABC-CB1BB1164AB9}" destId="{A718A83B-E64C-4B7B-953F-3EE5F8353E2B}" srcOrd="0" destOrd="0" presId="urn:microsoft.com/office/officeart/2008/layout/HorizontalMultiLevelHierarchy"/>
    <dgm:cxn modelId="{0E96BF74-F408-41D2-A373-945A007D812E}" type="presOf" srcId="{813159D0-D362-4CA5-82D7-1312F64D37CC}" destId="{83B01BF3-3A7A-4B06-9EF0-4834DFA0259D}" srcOrd="0" destOrd="0" presId="urn:microsoft.com/office/officeart/2008/layout/HorizontalMultiLevelHierarchy"/>
    <dgm:cxn modelId="{88DABE55-C569-4B7E-8CE6-3857A47F958C}" srcId="{DACFD889-F4BF-4938-B6FC-D40BBF1DE1C2}" destId="{6AB7189F-B098-49F5-B783-38C86357AFC3}" srcOrd="3" destOrd="0" parTransId="{9F2D9780-B6E8-4F7D-86D9-82A49B52E66C}" sibTransId="{326C512D-0629-41E5-B288-F21B41D48BB0}"/>
    <dgm:cxn modelId="{F9C6207C-F5A8-400C-88FA-565D63E94229}" srcId="{DACFD889-F4BF-4938-B6FC-D40BBF1DE1C2}" destId="{0874E663-F0CB-4CB2-8BDA-930440390DB2}" srcOrd="1" destOrd="0" parTransId="{D83257EF-721D-4211-AA6F-18EFE0585945}" sibTransId="{AD596EEB-B93A-4423-95B4-C525C7381FDA}"/>
    <dgm:cxn modelId="{DB8F4483-F89C-4D90-A5F3-A151EDEAEAA9}" srcId="{41FD784B-9D92-480B-A9C6-B279BBE9D700}" destId="{E9212282-7580-4DEC-AC3C-FBF914AF318A}" srcOrd="4" destOrd="0" parTransId="{8064C428-50D6-43B7-BB90-B726C70A79A8}" sibTransId="{65626E5C-EC5C-41A5-8BEB-DF4E7997AE09}"/>
    <dgm:cxn modelId="{D9A9A78B-B874-4F6C-A11A-51B16ED23408}" type="presOf" srcId="{DACFD889-F4BF-4938-B6FC-D40BBF1DE1C2}" destId="{B6314FE4-254A-4059-B7E3-EAF6AE82C09E}" srcOrd="0" destOrd="0" presId="urn:microsoft.com/office/officeart/2008/layout/HorizontalMultiLevelHierarchy"/>
    <dgm:cxn modelId="{90B29C8E-211C-4F0A-BFE7-7D5DB350A484}" type="presOf" srcId="{C207EB81-F53C-4F37-8E49-D8638F24DED8}" destId="{081D2285-C19F-480F-9854-B505FDDD8FEA}" srcOrd="1" destOrd="0" presId="urn:microsoft.com/office/officeart/2008/layout/HorizontalMultiLevelHierarchy"/>
    <dgm:cxn modelId="{B856F58F-4BE3-46D0-AC45-F0F9098B3BFC}" type="presOf" srcId="{7979B57D-D66F-4692-A7B0-39EF994C5867}" destId="{CFEC825D-91E5-4574-83C3-6B0E182E16DD}" srcOrd="0" destOrd="0" presId="urn:microsoft.com/office/officeart/2008/layout/HorizontalMultiLevelHierarchy"/>
    <dgm:cxn modelId="{7C889F92-D04E-4A98-9FF9-C1BF0CD35F9D}" srcId="{E6FFB179-F918-4853-8E48-D128391A120A}" destId="{5AF1FF86-7EC3-4639-9032-A5E9B232B1A9}" srcOrd="0" destOrd="0" parTransId="{094D96D2-3282-4421-9217-12D63D352067}" sibTransId="{BF9D0706-0498-4CA8-BAE2-CBD0D8305199}"/>
    <dgm:cxn modelId="{65E71A97-82BF-45A9-9F6D-3F76A642CBC6}" type="presOf" srcId="{D83257EF-721D-4211-AA6F-18EFE0585945}" destId="{1D2F6FE4-46A8-4689-8BC9-4BCCBA07CD2A}" srcOrd="1" destOrd="0" presId="urn:microsoft.com/office/officeart/2008/layout/HorizontalMultiLevelHierarchy"/>
    <dgm:cxn modelId="{73FDFD9A-62B1-4822-A3F3-B21A7D72A7FC}" type="presOf" srcId="{094D96D2-3282-4421-9217-12D63D352067}" destId="{BCD95804-B85F-4458-BA5E-AFA480EC01B7}" srcOrd="1" destOrd="0" presId="urn:microsoft.com/office/officeart/2008/layout/HorizontalMultiLevelHierarchy"/>
    <dgm:cxn modelId="{28C29E9B-A2E5-4696-8341-5039BA8887F3}" type="presOf" srcId="{83EC4B65-A4F0-48EC-B5AD-988BB2BBEA27}" destId="{66E166DD-95DA-4B0E-9738-FCAC8F5ACFFB}" srcOrd="0" destOrd="0" presId="urn:microsoft.com/office/officeart/2008/layout/HorizontalMultiLevelHierarchy"/>
    <dgm:cxn modelId="{5526DE9D-22E0-4BAD-97CD-F8485DB47BCC}" type="presOf" srcId="{0874E663-F0CB-4CB2-8BDA-930440390DB2}" destId="{900D52EE-7FEF-4322-93F1-49E10A8620DC}" srcOrd="0" destOrd="0" presId="urn:microsoft.com/office/officeart/2008/layout/HorizontalMultiLevelHierarchy"/>
    <dgm:cxn modelId="{6576089F-5506-4036-A71A-B475802019BD}" type="presOf" srcId="{45A8A919-C501-4453-96B2-05601D862738}" destId="{2E4E6848-BA55-458D-B884-55B6490EB362}" srcOrd="0" destOrd="0" presId="urn:microsoft.com/office/officeart/2008/layout/HorizontalMultiLevelHierarchy"/>
    <dgm:cxn modelId="{CFA096A1-F70C-40C9-B5FD-47CC4308F717}" type="presOf" srcId="{6B13F473-C8EC-464C-943D-A1625F403DA5}" destId="{D7D1D3E0-8C98-4E62-9123-F18A7DF169B0}" srcOrd="0" destOrd="0" presId="urn:microsoft.com/office/officeart/2008/layout/HorizontalMultiLevelHierarchy"/>
    <dgm:cxn modelId="{3B9B3CA2-8217-4863-8884-E0B3FA9C4003}" type="presOf" srcId="{3F6210B2-696A-4C18-9FC4-2E315356365E}" destId="{4304A224-9826-41E5-B975-A93BBFACBE94}" srcOrd="0" destOrd="0" presId="urn:microsoft.com/office/officeart/2008/layout/HorizontalMultiLevelHierarchy"/>
    <dgm:cxn modelId="{88341EA5-C6DC-4789-8531-0CB428F87724}" type="presOf" srcId="{A5C8A260-7D5C-4BB4-92FE-6AFDCE8A2214}" destId="{404FFD0D-6F96-4059-A5A4-DADE634DE5EA}" srcOrd="1" destOrd="0" presId="urn:microsoft.com/office/officeart/2008/layout/HorizontalMultiLevelHierarchy"/>
    <dgm:cxn modelId="{ECDE73AD-DBE4-4AED-9B49-0766E8713F2E}" type="presOf" srcId="{B226611B-F5FD-420C-92CC-EA227335A3D8}" destId="{8CFCC444-BD0D-40FD-BE6C-B8DB351806EB}" srcOrd="0" destOrd="0" presId="urn:microsoft.com/office/officeart/2008/layout/HorizontalMultiLevelHierarchy"/>
    <dgm:cxn modelId="{B7F0C5B0-24B5-4217-A8DB-4103C667543D}" type="presOf" srcId="{6AB7189F-B098-49F5-B783-38C86357AFC3}" destId="{5AA507C6-B8A9-453A-990F-7C50B58C3357}" srcOrd="0" destOrd="0" presId="urn:microsoft.com/office/officeart/2008/layout/HorizontalMultiLevelHierarchy"/>
    <dgm:cxn modelId="{EA818BB1-F811-4DBC-BDB8-3A9496E6CD92}" type="presOf" srcId="{41FD784B-9D92-480B-A9C6-B279BBE9D700}" destId="{885AC690-2E71-4C55-81B9-BF223B18CF02}" srcOrd="0" destOrd="0" presId="urn:microsoft.com/office/officeart/2008/layout/HorizontalMultiLevelHierarchy"/>
    <dgm:cxn modelId="{146C9DB5-12E7-4876-99DE-D3C6D1F11BB1}" type="presOf" srcId="{7D26E967-40C5-481B-80DA-07F482BC70B9}" destId="{07164FE9-7E45-441C-9FF6-F308D5E93589}" srcOrd="1" destOrd="0" presId="urn:microsoft.com/office/officeart/2008/layout/HorizontalMultiLevelHierarchy"/>
    <dgm:cxn modelId="{6D5680B9-E6C5-4104-A347-7B03E4FB34EF}" type="presOf" srcId="{BBF73D5B-7260-42A6-A4D1-AB6F4BCFB17E}" destId="{D8521E29-C6FA-4794-9BB9-91AE1B0F64AB}" srcOrd="1" destOrd="0" presId="urn:microsoft.com/office/officeart/2008/layout/HorizontalMultiLevelHierarchy"/>
    <dgm:cxn modelId="{FFDB8EB9-A53E-44C2-B7CA-1F1BD9B80ACE}" type="presOf" srcId="{45A8A919-C501-4453-96B2-05601D862738}" destId="{8E6A87CE-8643-4E29-9FFE-60FDA5B7E7CE}" srcOrd="1" destOrd="0" presId="urn:microsoft.com/office/officeart/2008/layout/HorizontalMultiLevelHierarchy"/>
    <dgm:cxn modelId="{B9CC3ABD-7EC3-448C-B6AE-42D8A4C82185}" type="presOf" srcId="{8481A09A-E83A-4029-B434-87FE7490B60A}" destId="{40324AF5-795E-4DE4-836C-4CEB48B79C7E}" srcOrd="1" destOrd="0" presId="urn:microsoft.com/office/officeart/2008/layout/HorizontalMultiLevelHierarchy"/>
    <dgm:cxn modelId="{2C5036BF-5119-4540-885A-F7806D855F30}" srcId="{6B13F473-C8EC-464C-943D-A1625F403DA5}" destId="{3E65FA51-BE4E-4E0A-9BF8-EF0D4FB5D481}" srcOrd="0" destOrd="0" parTransId="{813159D0-D362-4CA5-82D7-1312F64D37CC}" sibTransId="{BC3A5171-4D92-4108-99F5-02670FB7A811}"/>
    <dgm:cxn modelId="{D94771C3-DE82-4737-8D3F-627B44A14083}" type="presOf" srcId="{058CD15C-BAFE-4040-BBDA-DD8F3C9ED088}" destId="{C35004E2-4645-42E6-B296-87CFC2E6E3A6}" srcOrd="1" destOrd="0" presId="urn:microsoft.com/office/officeart/2008/layout/HorizontalMultiLevelHierarchy"/>
    <dgm:cxn modelId="{C41151C4-7005-46BA-A2E3-C20706F44A22}" type="presOf" srcId="{A5C8A260-7D5C-4BB4-92FE-6AFDCE8A2214}" destId="{2F767AC4-CAAF-4D71-974C-E0EB979CB5A1}" srcOrd="0" destOrd="0" presId="urn:microsoft.com/office/officeart/2008/layout/HorizontalMultiLevelHierarchy"/>
    <dgm:cxn modelId="{2157ADC4-E8ED-4994-A2C8-DDA7A1AF98D8}" srcId="{41FD784B-9D92-480B-A9C6-B279BBE9D700}" destId="{6B13F473-C8EC-464C-943D-A1625F403DA5}" srcOrd="1" destOrd="0" parTransId="{B226611B-F5FD-420C-92CC-EA227335A3D8}" sibTransId="{EA28C21B-F372-4F42-8B9D-A7038C5CD8D8}"/>
    <dgm:cxn modelId="{C7C34AC8-A48E-46AF-B0D4-1BA83AA82C90}" type="presOf" srcId="{85B307DC-FD79-4D96-8F5A-E3EE7B465684}" destId="{61959CA3-3AE9-4C1C-8CC5-55FB7AE50A49}" srcOrd="0" destOrd="0" presId="urn:microsoft.com/office/officeart/2008/layout/HorizontalMultiLevelHierarchy"/>
    <dgm:cxn modelId="{88B66EC8-9D72-414C-AF43-34D92F1460F9}" type="presOf" srcId="{D50D716E-45DD-4A66-B8D6-7A910BF5E217}" destId="{F11914EA-0BCF-4C64-9FF2-573EFA897395}" srcOrd="0" destOrd="0" presId="urn:microsoft.com/office/officeart/2008/layout/HorizontalMultiLevelHierarchy"/>
    <dgm:cxn modelId="{0AC607CD-0AAC-47B1-93FF-90C0595310C5}" type="presOf" srcId="{813159D0-D362-4CA5-82D7-1312F64D37CC}" destId="{9CDA2123-3C9A-415A-A3DA-92D80A9B4077}" srcOrd="1" destOrd="0" presId="urn:microsoft.com/office/officeart/2008/layout/HorizontalMultiLevelHierarchy"/>
    <dgm:cxn modelId="{F67966CF-B1E9-4D17-9951-CAFF58A8E842}" type="presOf" srcId="{E3855325-E14E-424A-BD37-0AF425535F74}" destId="{B11AB221-70E2-436A-B06D-60601B10D10D}" srcOrd="0" destOrd="0" presId="urn:microsoft.com/office/officeart/2008/layout/HorizontalMultiLevelHierarchy"/>
    <dgm:cxn modelId="{A0EB8BD1-EE1B-4F37-BACA-FCE3B1622754}" type="presOf" srcId="{7979B57D-D66F-4692-A7B0-39EF994C5867}" destId="{12A9143E-0A57-4BF9-9FDF-F379F94CE0E4}" srcOrd="1" destOrd="0" presId="urn:microsoft.com/office/officeart/2008/layout/HorizontalMultiLevelHierarchy"/>
    <dgm:cxn modelId="{26B08DD2-CBEB-44A7-8440-F29CC0F4D9ED}" srcId="{41FD784B-9D92-480B-A9C6-B279BBE9D700}" destId="{996B9C07-C903-40BA-896D-4A8E00E619E5}" srcOrd="3" destOrd="0" parTransId="{E3855325-E14E-424A-BD37-0AF425535F74}" sibTransId="{C7F8D7F9-F8D0-4292-A728-644DD2F329CC}"/>
    <dgm:cxn modelId="{594C1BDC-DE1C-4633-A104-CE4A24ED75BD}" type="presOf" srcId="{E3855325-E14E-424A-BD37-0AF425535F74}" destId="{D2E8A3A1-FFCF-4150-80E8-C215B70B370D}" srcOrd="1" destOrd="0" presId="urn:microsoft.com/office/officeart/2008/layout/HorizontalMultiLevelHierarchy"/>
    <dgm:cxn modelId="{3698BFDD-694C-40CA-A84F-2A9B44641BB4}" type="presOf" srcId="{9F2D9780-B6E8-4F7D-86D9-82A49B52E66C}" destId="{596DA369-0529-42B3-955F-C832A957EB44}" srcOrd="0" destOrd="0" presId="urn:microsoft.com/office/officeart/2008/layout/HorizontalMultiLevelHierarchy"/>
    <dgm:cxn modelId="{89BBEDE0-02FE-40AD-8074-FC9CD157E1A9}" type="presOf" srcId="{094D96D2-3282-4421-9217-12D63D352067}" destId="{7F54022D-32C2-4E9C-A8C3-71710C0C44F0}" srcOrd="0" destOrd="0" presId="urn:microsoft.com/office/officeart/2008/layout/HorizontalMultiLevelHierarchy"/>
    <dgm:cxn modelId="{C0584EE2-46A8-4285-A032-5DDE40AD0380}" type="presOf" srcId="{8481A09A-E83A-4029-B434-87FE7490B60A}" destId="{7661294C-6B79-499B-97F4-64CED2179DED}" srcOrd="0" destOrd="0" presId="urn:microsoft.com/office/officeart/2008/layout/HorizontalMultiLevelHierarchy"/>
    <dgm:cxn modelId="{CBAA07E6-20F1-4E25-9CBE-B7B9EEA45613}" type="presOf" srcId="{E9212282-7580-4DEC-AC3C-FBF914AF318A}" destId="{4B3BD133-8F3A-41B0-AAD1-7584D0527B3C}" srcOrd="0" destOrd="0" presId="urn:microsoft.com/office/officeart/2008/layout/HorizontalMultiLevelHierarchy"/>
    <dgm:cxn modelId="{AF23D8E9-B81D-4713-BD10-BB81A745EC56}" type="presOf" srcId="{E6FFB179-F918-4853-8E48-D128391A120A}" destId="{532B4AA7-5632-4D8B-B2A6-4E129E1BC29E}" srcOrd="0" destOrd="0" presId="urn:microsoft.com/office/officeart/2008/layout/HorizontalMultiLevelHierarchy"/>
    <dgm:cxn modelId="{0E028CF2-66D8-4A41-8F56-7B078C39BF0A}" srcId="{DACFD889-F4BF-4938-B6FC-D40BBF1DE1C2}" destId="{6AFC792F-3669-4EBF-B450-3AD634BBED13}" srcOrd="0" destOrd="0" parTransId="{83EC4B65-A4F0-48EC-B5AD-988BB2BBEA27}" sibTransId="{711D51E2-ADFB-489B-ADEE-B5832154DADD}"/>
    <dgm:cxn modelId="{B7B93FF9-0DC3-43B0-9952-D61A5315E628}" type="presOf" srcId="{873CE56B-429A-456F-A3D2-61F2A99E5F7F}" destId="{5F5E65B3-A41B-4F4F-9AB0-39254C9C20DE}" srcOrd="0" destOrd="0" presId="urn:microsoft.com/office/officeart/2008/layout/HorizontalMultiLevelHierarchy"/>
    <dgm:cxn modelId="{80DBCAFC-770B-4000-BB40-01665D780A22}" type="presOf" srcId="{A5EC578B-0587-4E13-A566-91D1B4833C49}" destId="{33842E30-174D-411C-AA6D-FADB59328D06}" srcOrd="0" destOrd="0" presId="urn:microsoft.com/office/officeart/2008/layout/HorizontalMultiLevelHierarchy"/>
    <dgm:cxn modelId="{D88BCBC1-0F22-499C-8740-D526BCE485A4}" type="presParOf" srcId="{9707729A-1C42-405D-8D07-8487A66F8B36}" destId="{63EA907F-0EAD-4AF7-9654-DFA0ED8478EB}" srcOrd="0" destOrd="0" presId="urn:microsoft.com/office/officeart/2008/layout/HorizontalMultiLevelHierarchy"/>
    <dgm:cxn modelId="{D8C68D4C-0936-4BD6-A409-DC5CD045395B}" type="presParOf" srcId="{63EA907F-0EAD-4AF7-9654-DFA0ED8478EB}" destId="{885AC690-2E71-4C55-81B9-BF223B18CF02}" srcOrd="0" destOrd="0" presId="urn:microsoft.com/office/officeart/2008/layout/HorizontalMultiLevelHierarchy"/>
    <dgm:cxn modelId="{1CA8040C-43A6-477E-BB76-D35AC35394D5}" type="presParOf" srcId="{63EA907F-0EAD-4AF7-9654-DFA0ED8478EB}" destId="{574D60DF-9C7D-465C-B0FC-BF87C023AC5C}" srcOrd="1" destOrd="0" presId="urn:microsoft.com/office/officeart/2008/layout/HorizontalMultiLevelHierarchy"/>
    <dgm:cxn modelId="{F71F6591-9F4E-4E3B-ADAA-7BBB3E13D0BA}" type="presParOf" srcId="{574D60DF-9C7D-465C-B0FC-BF87C023AC5C}" destId="{2BE31260-8C45-45A0-BEB7-850311F69895}" srcOrd="0" destOrd="0" presId="urn:microsoft.com/office/officeart/2008/layout/HorizontalMultiLevelHierarchy"/>
    <dgm:cxn modelId="{AC366DC7-C31A-48B5-9A8F-3C86C99AEE60}" type="presParOf" srcId="{2BE31260-8C45-45A0-BEB7-850311F69895}" destId="{D8521E29-C6FA-4794-9BB9-91AE1B0F64AB}" srcOrd="0" destOrd="0" presId="urn:microsoft.com/office/officeart/2008/layout/HorizontalMultiLevelHierarchy"/>
    <dgm:cxn modelId="{999AF6C7-363C-400C-A5B2-16C992AD987D}" type="presParOf" srcId="{574D60DF-9C7D-465C-B0FC-BF87C023AC5C}" destId="{FA797E50-2DCB-45EC-AAE4-859E213C6621}" srcOrd="1" destOrd="0" presId="urn:microsoft.com/office/officeart/2008/layout/HorizontalMultiLevelHierarchy"/>
    <dgm:cxn modelId="{1ED3F268-8EF2-4013-8F95-F1D50F4890E1}" type="presParOf" srcId="{FA797E50-2DCB-45EC-AAE4-859E213C6621}" destId="{532B4AA7-5632-4D8B-B2A6-4E129E1BC29E}" srcOrd="0" destOrd="0" presId="urn:microsoft.com/office/officeart/2008/layout/HorizontalMultiLevelHierarchy"/>
    <dgm:cxn modelId="{052C5AE7-7556-4EF2-AF61-3C5216E15B5F}" type="presParOf" srcId="{FA797E50-2DCB-45EC-AAE4-859E213C6621}" destId="{BC2F2E95-FEC9-4E3D-8AB5-65D8BDD0DB4F}" srcOrd="1" destOrd="0" presId="urn:microsoft.com/office/officeart/2008/layout/HorizontalMultiLevelHierarchy"/>
    <dgm:cxn modelId="{EFF7A06C-C3FB-4130-A214-DADF12F5C61D}" type="presParOf" srcId="{BC2F2E95-FEC9-4E3D-8AB5-65D8BDD0DB4F}" destId="{7F54022D-32C2-4E9C-A8C3-71710C0C44F0}" srcOrd="0" destOrd="0" presId="urn:microsoft.com/office/officeart/2008/layout/HorizontalMultiLevelHierarchy"/>
    <dgm:cxn modelId="{3151E5F9-EC62-409E-AB65-55D212E89B9C}" type="presParOf" srcId="{7F54022D-32C2-4E9C-A8C3-71710C0C44F0}" destId="{BCD95804-B85F-4458-BA5E-AFA480EC01B7}" srcOrd="0" destOrd="0" presId="urn:microsoft.com/office/officeart/2008/layout/HorizontalMultiLevelHierarchy"/>
    <dgm:cxn modelId="{F4A9E03C-2BF3-4C90-B80A-44175FB85EAF}" type="presParOf" srcId="{BC2F2E95-FEC9-4E3D-8AB5-65D8BDD0DB4F}" destId="{AB693E97-410E-439E-ADF9-158A3F7EAF4B}" srcOrd="1" destOrd="0" presId="urn:microsoft.com/office/officeart/2008/layout/HorizontalMultiLevelHierarchy"/>
    <dgm:cxn modelId="{99723CA3-7E44-47BA-9D8A-00E86704B115}" type="presParOf" srcId="{AB693E97-410E-439E-ADF9-158A3F7EAF4B}" destId="{E4740B92-4E43-4092-AB67-C1E88E8C9974}" srcOrd="0" destOrd="0" presId="urn:microsoft.com/office/officeart/2008/layout/HorizontalMultiLevelHierarchy"/>
    <dgm:cxn modelId="{F45EC628-073C-4F58-AED1-0DE58BE5F739}" type="presParOf" srcId="{AB693E97-410E-439E-ADF9-158A3F7EAF4B}" destId="{6770DCC3-A807-456C-B264-02AB0727A2B4}" srcOrd="1" destOrd="0" presId="urn:microsoft.com/office/officeart/2008/layout/HorizontalMultiLevelHierarchy"/>
    <dgm:cxn modelId="{218A7246-8337-4767-8D1A-A34C3F1FA7BF}" type="presParOf" srcId="{BC2F2E95-FEC9-4E3D-8AB5-65D8BDD0DB4F}" destId="{95ACFD05-4B84-4B50-9E95-761C9271EB61}" srcOrd="2" destOrd="0" presId="urn:microsoft.com/office/officeart/2008/layout/HorizontalMultiLevelHierarchy"/>
    <dgm:cxn modelId="{0A524FEF-58DB-4224-9568-D99EBCA62358}" type="presParOf" srcId="{95ACFD05-4B84-4B50-9E95-761C9271EB61}" destId="{081D2285-C19F-480F-9854-B505FDDD8FEA}" srcOrd="0" destOrd="0" presId="urn:microsoft.com/office/officeart/2008/layout/HorizontalMultiLevelHierarchy"/>
    <dgm:cxn modelId="{5EBAB004-A31A-45C7-9C01-BFCE44BB997E}" type="presParOf" srcId="{BC2F2E95-FEC9-4E3D-8AB5-65D8BDD0DB4F}" destId="{09D8D6C3-9ECD-400D-9DBB-AE242B67860C}" srcOrd="3" destOrd="0" presId="urn:microsoft.com/office/officeart/2008/layout/HorizontalMultiLevelHierarchy"/>
    <dgm:cxn modelId="{415F005F-E283-40A6-BEC1-6A19CF735034}" type="presParOf" srcId="{09D8D6C3-9ECD-400D-9DBB-AE242B67860C}" destId="{452F823C-D243-47D3-A364-C776F1BBB9E7}" srcOrd="0" destOrd="0" presId="urn:microsoft.com/office/officeart/2008/layout/HorizontalMultiLevelHierarchy"/>
    <dgm:cxn modelId="{F310F78A-8B82-441E-B22E-8557874920DF}" type="presParOf" srcId="{09D8D6C3-9ECD-400D-9DBB-AE242B67860C}" destId="{46324814-9C70-4E2F-91E8-15F3EC468A54}" srcOrd="1" destOrd="0" presId="urn:microsoft.com/office/officeart/2008/layout/HorizontalMultiLevelHierarchy"/>
    <dgm:cxn modelId="{F137A61F-F29C-4541-9EA0-12FB77D763FE}" type="presParOf" srcId="{574D60DF-9C7D-465C-B0FC-BF87C023AC5C}" destId="{8CFCC444-BD0D-40FD-BE6C-B8DB351806EB}" srcOrd="2" destOrd="0" presId="urn:microsoft.com/office/officeart/2008/layout/HorizontalMultiLevelHierarchy"/>
    <dgm:cxn modelId="{88563F0B-8DFB-4A6D-801C-B0D22F7466E6}" type="presParOf" srcId="{8CFCC444-BD0D-40FD-BE6C-B8DB351806EB}" destId="{ADB63207-04A0-401E-8C31-A6435D38DB32}" srcOrd="0" destOrd="0" presId="urn:microsoft.com/office/officeart/2008/layout/HorizontalMultiLevelHierarchy"/>
    <dgm:cxn modelId="{75E42E19-29F8-415C-96FA-6A68547C9FCE}" type="presParOf" srcId="{574D60DF-9C7D-465C-B0FC-BF87C023AC5C}" destId="{D3A5EA8C-C9E4-44F7-921C-FF4E7175E46E}" srcOrd="3" destOrd="0" presId="urn:microsoft.com/office/officeart/2008/layout/HorizontalMultiLevelHierarchy"/>
    <dgm:cxn modelId="{38062F6D-B519-4FB6-9881-461F62070592}" type="presParOf" srcId="{D3A5EA8C-C9E4-44F7-921C-FF4E7175E46E}" destId="{D7D1D3E0-8C98-4E62-9123-F18A7DF169B0}" srcOrd="0" destOrd="0" presId="urn:microsoft.com/office/officeart/2008/layout/HorizontalMultiLevelHierarchy"/>
    <dgm:cxn modelId="{5D13AD53-D2E2-492E-BC66-D464B72D220B}" type="presParOf" srcId="{D3A5EA8C-C9E4-44F7-921C-FF4E7175E46E}" destId="{84F8E599-F729-41F8-8711-16E31EBB4177}" srcOrd="1" destOrd="0" presId="urn:microsoft.com/office/officeart/2008/layout/HorizontalMultiLevelHierarchy"/>
    <dgm:cxn modelId="{4CA0B2CC-4036-4C00-B2F1-2A55AC56E2FE}" type="presParOf" srcId="{84F8E599-F729-41F8-8711-16E31EBB4177}" destId="{83B01BF3-3A7A-4B06-9EF0-4834DFA0259D}" srcOrd="0" destOrd="0" presId="urn:microsoft.com/office/officeart/2008/layout/HorizontalMultiLevelHierarchy"/>
    <dgm:cxn modelId="{D4827424-7E7F-4A01-8A77-611DB94FCEF7}" type="presParOf" srcId="{83B01BF3-3A7A-4B06-9EF0-4834DFA0259D}" destId="{9CDA2123-3C9A-415A-A3DA-92D80A9B4077}" srcOrd="0" destOrd="0" presId="urn:microsoft.com/office/officeart/2008/layout/HorizontalMultiLevelHierarchy"/>
    <dgm:cxn modelId="{B0DB58C6-B160-426A-9C30-4B7B6CD38F2E}" type="presParOf" srcId="{84F8E599-F729-41F8-8711-16E31EBB4177}" destId="{2FF7C8E8-4A48-4FBE-8782-EC0DCFFDAEAB}" srcOrd="1" destOrd="0" presId="urn:microsoft.com/office/officeart/2008/layout/HorizontalMultiLevelHierarchy"/>
    <dgm:cxn modelId="{E6AF1823-07D0-4584-964F-F100BC87EE0C}" type="presParOf" srcId="{2FF7C8E8-4A48-4FBE-8782-EC0DCFFDAEAB}" destId="{C3418BBC-9A4A-4C0C-AFA5-119FD93487F7}" srcOrd="0" destOrd="0" presId="urn:microsoft.com/office/officeart/2008/layout/HorizontalMultiLevelHierarchy"/>
    <dgm:cxn modelId="{40C6B0A7-C8E6-494D-B820-EF647E5CD434}" type="presParOf" srcId="{2FF7C8E8-4A48-4FBE-8782-EC0DCFFDAEAB}" destId="{50EE69D5-0ED2-4336-9F20-F5968AFBAEB8}" srcOrd="1" destOrd="0" presId="urn:microsoft.com/office/officeart/2008/layout/HorizontalMultiLevelHierarchy"/>
    <dgm:cxn modelId="{D4E5AF27-B843-4413-8967-08F436B2DA38}" type="presParOf" srcId="{574D60DF-9C7D-465C-B0FC-BF87C023AC5C}" destId="{4EF0AD82-6A4E-4A74-AB85-A95A33731810}" srcOrd="4" destOrd="0" presId="urn:microsoft.com/office/officeart/2008/layout/HorizontalMultiLevelHierarchy"/>
    <dgm:cxn modelId="{0BBF3B3C-CAC4-408D-AB65-04A4D6DF5CD6}" type="presParOf" srcId="{4EF0AD82-6A4E-4A74-AB85-A95A33731810}" destId="{07164FE9-7E45-441C-9FF6-F308D5E93589}" srcOrd="0" destOrd="0" presId="urn:microsoft.com/office/officeart/2008/layout/HorizontalMultiLevelHierarchy"/>
    <dgm:cxn modelId="{87C7A52D-BD91-4777-B3C1-6BCCBC8A777C}" type="presParOf" srcId="{574D60DF-9C7D-465C-B0FC-BF87C023AC5C}" destId="{F9865EA6-E603-464D-A932-2AA6E804F60D}" srcOrd="5" destOrd="0" presId="urn:microsoft.com/office/officeart/2008/layout/HorizontalMultiLevelHierarchy"/>
    <dgm:cxn modelId="{C54E37C2-1518-4DE8-A214-F58015D5E995}" type="presParOf" srcId="{F9865EA6-E603-464D-A932-2AA6E804F60D}" destId="{B6314FE4-254A-4059-B7E3-EAF6AE82C09E}" srcOrd="0" destOrd="0" presId="urn:microsoft.com/office/officeart/2008/layout/HorizontalMultiLevelHierarchy"/>
    <dgm:cxn modelId="{CB548F41-87DA-4B21-9A19-D8C78786187A}" type="presParOf" srcId="{F9865EA6-E603-464D-A932-2AA6E804F60D}" destId="{B0E7ED8E-1363-449A-A52C-FB6E10C40BA1}" srcOrd="1" destOrd="0" presId="urn:microsoft.com/office/officeart/2008/layout/HorizontalMultiLevelHierarchy"/>
    <dgm:cxn modelId="{E5D8AAB0-418B-4B1E-B533-74CFB30ADF5F}" type="presParOf" srcId="{B0E7ED8E-1363-449A-A52C-FB6E10C40BA1}" destId="{66E166DD-95DA-4B0E-9738-FCAC8F5ACFFB}" srcOrd="0" destOrd="0" presId="urn:microsoft.com/office/officeart/2008/layout/HorizontalMultiLevelHierarchy"/>
    <dgm:cxn modelId="{9639C0A7-BB78-4B65-9D13-6B961D751B4C}" type="presParOf" srcId="{66E166DD-95DA-4B0E-9738-FCAC8F5ACFFB}" destId="{45DBF9A7-8F07-4EA6-9AB3-92CF8C04A1B1}" srcOrd="0" destOrd="0" presId="urn:microsoft.com/office/officeart/2008/layout/HorizontalMultiLevelHierarchy"/>
    <dgm:cxn modelId="{2D358D03-777D-44AE-81C8-11894358A2E2}" type="presParOf" srcId="{B0E7ED8E-1363-449A-A52C-FB6E10C40BA1}" destId="{075730D5-F0C3-4459-B583-ABB1C53B5371}" srcOrd="1" destOrd="0" presId="urn:microsoft.com/office/officeart/2008/layout/HorizontalMultiLevelHierarchy"/>
    <dgm:cxn modelId="{ED805778-11ED-4B17-9565-6EDBB7D70018}" type="presParOf" srcId="{075730D5-F0C3-4459-B583-ABB1C53B5371}" destId="{B704D637-634A-402C-8D6A-D56E26D86768}" srcOrd="0" destOrd="0" presId="urn:microsoft.com/office/officeart/2008/layout/HorizontalMultiLevelHierarchy"/>
    <dgm:cxn modelId="{6A7B7DB1-30B9-479F-A489-76017C2C2DBD}" type="presParOf" srcId="{075730D5-F0C3-4459-B583-ABB1C53B5371}" destId="{0ADB72D3-F2A5-4DDB-ABBD-474423D51070}" srcOrd="1" destOrd="0" presId="urn:microsoft.com/office/officeart/2008/layout/HorizontalMultiLevelHierarchy"/>
    <dgm:cxn modelId="{A005D598-FCF7-47F1-877A-6BC04E3198D5}" type="presParOf" srcId="{B0E7ED8E-1363-449A-A52C-FB6E10C40BA1}" destId="{AC1EB9FF-0820-439D-9164-08DEDF4FC6E0}" srcOrd="2" destOrd="0" presId="urn:microsoft.com/office/officeart/2008/layout/HorizontalMultiLevelHierarchy"/>
    <dgm:cxn modelId="{2764C5EA-A374-4C10-A30C-384354785135}" type="presParOf" srcId="{AC1EB9FF-0820-439D-9164-08DEDF4FC6E0}" destId="{1D2F6FE4-46A8-4689-8BC9-4BCCBA07CD2A}" srcOrd="0" destOrd="0" presId="urn:microsoft.com/office/officeart/2008/layout/HorizontalMultiLevelHierarchy"/>
    <dgm:cxn modelId="{E08D9DD5-BC48-4E64-AFE8-8E1A59856612}" type="presParOf" srcId="{B0E7ED8E-1363-449A-A52C-FB6E10C40BA1}" destId="{A6067073-BE87-49E5-A4BD-A3A5BF892E7C}" srcOrd="3" destOrd="0" presId="urn:microsoft.com/office/officeart/2008/layout/HorizontalMultiLevelHierarchy"/>
    <dgm:cxn modelId="{E6FB02B7-212B-40E7-AA53-C38264F660AA}" type="presParOf" srcId="{A6067073-BE87-49E5-A4BD-A3A5BF892E7C}" destId="{900D52EE-7FEF-4322-93F1-49E10A8620DC}" srcOrd="0" destOrd="0" presId="urn:microsoft.com/office/officeart/2008/layout/HorizontalMultiLevelHierarchy"/>
    <dgm:cxn modelId="{5209F0B7-6DF3-4FED-8265-8F6E89BF12B9}" type="presParOf" srcId="{A6067073-BE87-49E5-A4BD-A3A5BF892E7C}" destId="{CC4154BC-25F8-41DA-8962-D186B22ADA95}" srcOrd="1" destOrd="0" presId="urn:microsoft.com/office/officeart/2008/layout/HorizontalMultiLevelHierarchy"/>
    <dgm:cxn modelId="{102E54AC-23CB-40EF-B60A-07D64BBBF458}" type="presParOf" srcId="{B0E7ED8E-1363-449A-A52C-FB6E10C40BA1}" destId="{45B3279C-B41A-4EAD-A675-C83EB6BF1883}" srcOrd="4" destOrd="0" presId="urn:microsoft.com/office/officeart/2008/layout/HorizontalMultiLevelHierarchy"/>
    <dgm:cxn modelId="{2AF3F774-991A-4905-A6E7-2DBBA8106447}" type="presParOf" srcId="{45B3279C-B41A-4EAD-A675-C83EB6BF1883}" destId="{5B1453D6-142F-4E8D-8281-9B600A9F219B}" srcOrd="0" destOrd="0" presId="urn:microsoft.com/office/officeart/2008/layout/HorizontalMultiLevelHierarchy"/>
    <dgm:cxn modelId="{85D2DED5-F31B-44DF-8A54-E362BCFF1E51}" type="presParOf" srcId="{B0E7ED8E-1363-449A-A52C-FB6E10C40BA1}" destId="{33388E2E-B32C-402F-A8FE-1D70A364A774}" srcOrd="5" destOrd="0" presId="urn:microsoft.com/office/officeart/2008/layout/HorizontalMultiLevelHierarchy"/>
    <dgm:cxn modelId="{7F676FC6-8C9A-47FD-9942-4F3A9D8847A0}" type="presParOf" srcId="{33388E2E-B32C-402F-A8FE-1D70A364A774}" destId="{5F5E65B3-A41B-4F4F-9AB0-39254C9C20DE}" srcOrd="0" destOrd="0" presId="urn:microsoft.com/office/officeart/2008/layout/HorizontalMultiLevelHierarchy"/>
    <dgm:cxn modelId="{97C1F87B-6536-410A-ACCD-AA24B12601D0}" type="presParOf" srcId="{33388E2E-B32C-402F-A8FE-1D70A364A774}" destId="{82C142B0-47B8-417C-A644-34971CBDED28}" srcOrd="1" destOrd="0" presId="urn:microsoft.com/office/officeart/2008/layout/HorizontalMultiLevelHierarchy"/>
    <dgm:cxn modelId="{804F1158-55E6-4388-935C-1DDFB1B06DAD}" type="presParOf" srcId="{B0E7ED8E-1363-449A-A52C-FB6E10C40BA1}" destId="{596DA369-0529-42B3-955F-C832A957EB44}" srcOrd="6" destOrd="0" presId="urn:microsoft.com/office/officeart/2008/layout/HorizontalMultiLevelHierarchy"/>
    <dgm:cxn modelId="{8670F242-1CE7-4C1C-A0CB-0FF395563944}" type="presParOf" srcId="{596DA369-0529-42B3-955F-C832A957EB44}" destId="{AE5FF3CC-194C-488E-A054-6E1F95F654A1}" srcOrd="0" destOrd="0" presId="urn:microsoft.com/office/officeart/2008/layout/HorizontalMultiLevelHierarchy"/>
    <dgm:cxn modelId="{FCA30F7E-7D66-443D-9A9B-6993B013EF62}" type="presParOf" srcId="{B0E7ED8E-1363-449A-A52C-FB6E10C40BA1}" destId="{A1F3B590-65DB-4E7A-8392-9849A43388C5}" srcOrd="7" destOrd="0" presId="urn:microsoft.com/office/officeart/2008/layout/HorizontalMultiLevelHierarchy"/>
    <dgm:cxn modelId="{0F5E7BF9-02F1-4AE3-B9BD-276D9127F955}" type="presParOf" srcId="{A1F3B590-65DB-4E7A-8392-9849A43388C5}" destId="{5AA507C6-B8A9-453A-990F-7C50B58C3357}" srcOrd="0" destOrd="0" presId="urn:microsoft.com/office/officeart/2008/layout/HorizontalMultiLevelHierarchy"/>
    <dgm:cxn modelId="{F091D9FC-8C89-4BA4-8E7A-0BE073E99880}" type="presParOf" srcId="{A1F3B590-65DB-4E7A-8392-9849A43388C5}" destId="{B6A1F8D2-402C-4AD2-B01E-51BFD6108D94}" srcOrd="1" destOrd="0" presId="urn:microsoft.com/office/officeart/2008/layout/HorizontalMultiLevelHierarchy"/>
    <dgm:cxn modelId="{933E36F7-6E20-4B2E-ABA5-058EAF3055FC}" type="presParOf" srcId="{574D60DF-9C7D-465C-B0FC-BF87C023AC5C}" destId="{B11AB221-70E2-436A-B06D-60601B10D10D}" srcOrd="6" destOrd="0" presId="urn:microsoft.com/office/officeart/2008/layout/HorizontalMultiLevelHierarchy"/>
    <dgm:cxn modelId="{B6BBD0DC-9090-45ED-AF67-A25B6DA29FE3}" type="presParOf" srcId="{B11AB221-70E2-436A-B06D-60601B10D10D}" destId="{D2E8A3A1-FFCF-4150-80E8-C215B70B370D}" srcOrd="0" destOrd="0" presId="urn:microsoft.com/office/officeart/2008/layout/HorizontalMultiLevelHierarchy"/>
    <dgm:cxn modelId="{E34A6CD1-F548-4043-85E1-BBC6DD7824F8}" type="presParOf" srcId="{574D60DF-9C7D-465C-B0FC-BF87C023AC5C}" destId="{1A39860E-DE1B-4720-8BA5-BA356D763069}" srcOrd="7" destOrd="0" presId="urn:microsoft.com/office/officeart/2008/layout/HorizontalMultiLevelHierarchy"/>
    <dgm:cxn modelId="{A5B20FE2-F365-4770-98B8-AC296588B0A3}" type="presParOf" srcId="{1A39860E-DE1B-4720-8BA5-BA356D763069}" destId="{CFBDCF04-635C-4FDC-81C4-7D2AB715F0BF}" srcOrd="0" destOrd="0" presId="urn:microsoft.com/office/officeart/2008/layout/HorizontalMultiLevelHierarchy"/>
    <dgm:cxn modelId="{71794979-9CB8-4939-9C07-35B988846B5E}" type="presParOf" srcId="{1A39860E-DE1B-4720-8BA5-BA356D763069}" destId="{2FCEB803-9CFD-4DFB-8C85-88FBE2F252C1}" srcOrd="1" destOrd="0" presId="urn:microsoft.com/office/officeart/2008/layout/HorizontalMultiLevelHierarchy"/>
    <dgm:cxn modelId="{93B32F8D-C6BF-48BD-89CB-2A7371F15803}" type="presParOf" srcId="{2FCEB803-9CFD-4DFB-8C85-88FBE2F252C1}" destId="{4304A224-9826-41E5-B975-A93BBFACBE94}" srcOrd="0" destOrd="0" presId="urn:microsoft.com/office/officeart/2008/layout/HorizontalMultiLevelHierarchy"/>
    <dgm:cxn modelId="{84C26AEE-8739-48EF-8D94-2C1D864B3E23}" type="presParOf" srcId="{4304A224-9826-41E5-B975-A93BBFACBE94}" destId="{833DBB10-617D-4ED2-86CF-E8991DAD1BAC}" srcOrd="0" destOrd="0" presId="urn:microsoft.com/office/officeart/2008/layout/HorizontalMultiLevelHierarchy"/>
    <dgm:cxn modelId="{552D6CE9-8206-420E-A333-C025EE8F96CA}" type="presParOf" srcId="{2FCEB803-9CFD-4DFB-8C85-88FBE2F252C1}" destId="{AD28BB56-F252-4015-9141-664D8FB20F35}" srcOrd="1" destOrd="0" presId="urn:microsoft.com/office/officeart/2008/layout/HorizontalMultiLevelHierarchy"/>
    <dgm:cxn modelId="{B9ED7C73-6DE7-49F3-8EF0-7456EC6A40A2}" type="presParOf" srcId="{AD28BB56-F252-4015-9141-664D8FB20F35}" destId="{53EEFB8D-1D0D-4837-99FC-9B71AC17DA36}" srcOrd="0" destOrd="0" presId="urn:microsoft.com/office/officeart/2008/layout/HorizontalMultiLevelHierarchy"/>
    <dgm:cxn modelId="{16A29A19-C58A-4361-9CEF-EE47567B1019}" type="presParOf" srcId="{AD28BB56-F252-4015-9141-664D8FB20F35}" destId="{44742AF0-84DC-4B71-87E7-AEC1749DCE9C}" srcOrd="1" destOrd="0" presId="urn:microsoft.com/office/officeart/2008/layout/HorizontalMultiLevelHierarchy"/>
    <dgm:cxn modelId="{D5DAC6AD-A752-4F1F-9FE9-599482F56D05}" type="presParOf" srcId="{2FCEB803-9CFD-4DFB-8C85-88FBE2F252C1}" destId="{2E4E6848-BA55-458D-B884-55B6490EB362}" srcOrd="2" destOrd="0" presId="urn:microsoft.com/office/officeart/2008/layout/HorizontalMultiLevelHierarchy"/>
    <dgm:cxn modelId="{36C2C691-DAE1-4317-985F-45A7F733FB5F}" type="presParOf" srcId="{2E4E6848-BA55-458D-B884-55B6490EB362}" destId="{8E6A87CE-8643-4E29-9FFE-60FDA5B7E7CE}" srcOrd="0" destOrd="0" presId="urn:microsoft.com/office/officeart/2008/layout/HorizontalMultiLevelHierarchy"/>
    <dgm:cxn modelId="{D541BFF2-B8BB-4671-B320-DB72BA603217}" type="presParOf" srcId="{2FCEB803-9CFD-4DFB-8C85-88FBE2F252C1}" destId="{7C601166-9F7F-4D2E-9DB8-AE5DD21EDC4A}" srcOrd="3" destOrd="0" presId="urn:microsoft.com/office/officeart/2008/layout/HorizontalMultiLevelHierarchy"/>
    <dgm:cxn modelId="{96331241-E1B4-48A6-94FE-76D03FAB04E7}" type="presParOf" srcId="{7C601166-9F7F-4D2E-9DB8-AE5DD21EDC4A}" destId="{A718A83B-E64C-4B7B-953F-3EE5F8353E2B}" srcOrd="0" destOrd="0" presId="urn:microsoft.com/office/officeart/2008/layout/HorizontalMultiLevelHierarchy"/>
    <dgm:cxn modelId="{EA7E78C6-74C9-45DA-9554-F5D815BA1204}" type="presParOf" srcId="{7C601166-9F7F-4D2E-9DB8-AE5DD21EDC4A}" destId="{00D65723-AF51-4E89-938D-501D02D4013B}" srcOrd="1" destOrd="0" presId="urn:microsoft.com/office/officeart/2008/layout/HorizontalMultiLevelHierarchy"/>
    <dgm:cxn modelId="{95EAE8B4-33EA-4370-8599-F8F96488B9D7}" type="presParOf" srcId="{574D60DF-9C7D-465C-B0FC-BF87C023AC5C}" destId="{DA0BFEE7-F01E-4FF7-8984-3316069AE519}" srcOrd="8" destOrd="0" presId="urn:microsoft.com/office/officeart/2008/layout/HorizontalMultiLevelHierarchy"/>
    <dgm:cxn modelId="{D0D1976D-1223-4730-8F99-39F986529048}" type="presParOf" srcId="{DA0BFEE7-F01E-4FF7-8984-3316069AE519}" destId="{1623854B-74E7-4455-870C-F33DEC2A265D}" srcOrd="0" destOrd="0" presId="urn:microsoft.com/office/officeart/2008/layout/HorizontalMultiLevelHierarchy"/>
    <dgm:cxn modelId="{C2B57959-7389-4F80-9F11-70D31C2F7F1A}" type="presParOf" srcId="{574D60DF-9C7D-465C-B0FC-BF87C023AC5C}" destId="{71797656-FA41-4D97-92B5-834F4301D576}" srcOrd="9" destOrd="0" presId="urn:microsoft.com/office/officeart/2008/layout/HorizontalMultiLevelHierarchy"/>
    <dgm:cxn modelId="{5BC33F33-B700-4EAA-9AA5-54713F74385A}" type="presParOf" srcId="{71797656-FA41-4D97-92B5-834F4301D576}" destId="{4B3BD133-8F3A-41B0-AAD1-7584D0527B3C}" srcOrd="0" destOrd="0" presId="urn:microsoft.com/office/officeart/2008/layout/HorizontalMultiLevelHierarchy"/>
    <dgm:cxn modelId="{D6B4F40E-F187-4C89-BE80-013F75849A6C}" type="presParOf" srcId="{71797656-FA41-4D97-92B5-834F4301D576}" destId="{CE6CD573-50E7-44E6-AD19-3CC27CE415C6}" srcOrd="1" destOrd="0" presId="urn:microsoft.com/office/officeart/2008/layout/HorizontalMultiLevelHierarchy"/>
    <dgm:cxn modelId="{BF330FE5-9CE9-4366-824C-BB214E0D2371}" type="presParOf" srcId="{CE6CD573-50E7-44E6-AD19-3CC27CE415C6}" destId="{7661294C-6B79-499B-97F4-64CED2179DED}" srcOrd="0" destOrd="0" presId="urn:microsoft.com/office/officeart/2008/layout/HorizontalMultiLevelHierarchy"/>
    <dgm:cxn modelId="{CDB75601-04B0-4737-BE80-69595256C3CF}" type="presParOf" srcId="{7661294C-6B79-499B-97F4-64CED2179DED}" destId="{40324AF5-795E-4DE4-836C-4CEB48B79C7E}" srcOrd="0" destOrd="0" presId="urn:microsoft.com/office/officeart/2008/layout/HorizontalMultiLevelHierarchy"/>
    <dgm:cxn modelId="{167EB052-0998-4D26-9F92-C4D03062CB62}" type="presParOf" srcId="{CE6CD573-50E7-44E6-AD19-3CC27CE415C6}" destId="{26D91461-4953-41BF-B850-3A7BAFFCD3F4}" srcOrd="1" destOrd="0" presId="urn:microsoft.com/office/officeart/2008/layout/HorizontalMultiLevelHierarchy"/>
    <dgm:cxn modelId="{F0FEB3AF-E50D-4DE8-9072-12227ABB8360}" type="presParOf" srcId="{26D91461-4953-41BF-B850-3A7BAFFCD3F4}" destId="{2BDBC172-6AD1-4119-9D69-351FFEFFC1D4}" srcOrd="0" destOrd="0" presId="urn:microsoft.com/office/officeart/2008/layout/HorizontalMultiLevelHierarchy"/>
    <dgm:cxn modelId="{E59E5CA2-703C-4FB2-B25B-D4359DA97627}" type="presParOf" srcId="{26D91461-4953-41BF-B850-3A7BAFFCD3F4}" destId="{4C77DD51-B18F-4F9B-8717-213FF9FDB598}" srcOrd="1" destOrd="0" presId="urn:microsoft.com/office/officeart/2008/layout/HorizontalMultiLevelHierarchy"/>
    <dgm:cxn modelId="{0DE7EBA7-5D61-44D5-9283-F16EEBD9DF7F}" type="presParOf" srcId="{574D60DF-9C7D-465C-B0FC-BF87C023AC5C}" destId="{A35ABBBB-5EB6-487B-B2F0-44282B31A9D9}" srcOrd="10" destOrd="0" presId="urn:microsoft.com/office/officeart/2008/layout/HorizontalMultiLevelHierarchy"/>
    <dgm:cxn modelId="{A0F18B56-88CB-4FD9-B120-D366DFCDE614}" type="presParOf" srcId="{A35ABBBB-5EB6-487B-B2F0-44282B31A9D9}" destId="{C35004E2-4645-42E6-B296-87CFC2E6E3A6}" srcOrd="0" destOrd="0" presId="urn:microsoft.com/office/officeart/2008/layout/HorizontalMultiLevelHierarchy"/>
    <dgm:cxn modelId="{00C9C528-8834-463C-90CD-09A917F22BF1}" type="presParOf" srcId="{574D60DF-9C7D-465C-B0FC-BF87C023AC5C}" destId="{A551D4CB-AC43-43E4-9B7A-B525785E3F41}" srcOrd="11" destOrd="0" presId="urn:microsoft.com/office/officeart/2008/layout/HorizontalMultiLevelHierarchy"/>
    <dgm:cxn modelId="{E96926A1-3578-448C-A34E-D25BE69EF4FE}" type="presParOf" srcId="{A551D4CB-AC43-43E4-9B7A-B525785E3F41}" destId="{61959CA3-3AE9-4C1C-8CC5-55FB7AE50A49}" srcOrd="0" destOrd="0" presId="urn:microsoft.com/office/officeart/2008/layout/HorizontalMultiLevelHierarchy"/>
    <dgm:cxn modelId="{1CF2F34A-BA31-4F67-B990-02189E169B64}" type="presParOf" srcId="{A551D4CB-AC43-43E4-9B7A-B525785E3F41}" destId="{22A76B57-459A-4D38-8A23-8F736CD1533D}" srcOrd="1" destOrd="0" presId="urn:microsoft.com/office/officeart/2008/layout/HorizontalMultiLevelHierarchy"/>
    <dgm:cxn modelId="{1A61227C-845E-42B7-B476-F0A038BC7338}" type="presParOf" srcId="{22A76B57-459A-4D38-8A23-8F736CD1533D}" destId="{2F767AC4-CAAF-4D71-974C-E0EB979CB5A1}" srcOrd="0" destOrd="0" presId="urn:microsoft.com/office/officeart/2008/layout/HorizontalMultiLevelHierarchy"/>
    <dgm:cxn modelId="{6035F0D8-F499-4E81-B6AE-E92C77DB7C47}" type="presParOf" srcId="{2F767AC4-CAAF-4D71-974C-E0EB979CB5A1}" destId="{404FFD0D-6F96-4059-A5A4-DADE634DE5EA}" srcOrd="0" destOrd="0" presId="urn:microsoft.com/office/officeart/2008/layout/HorizontalMultiLevelHierarchy"/>
    <dgm:cxn modelId="{0839FB79-005A-4561-B169-DEC05678A497}" type="presParOf" srcId="{22A76B57-459A-4D38-8A23-8F736CD1533D}" destId="{01A0F124-43FD-424F-80FE-0CEDB3210CD3}" srcOrd="1" destOrd="0" presId="urn:microsoft.com/office/officeart/2008/layout/HorizontalMultiLevelHierarchy"/>
    <dgm:cxn modelId="{6B627CFE-E214-42F4-AA7D-2BFBF5116E95}" type="presParOf" srcId="{01A0F124-43FD-424F-80FE-0CEDB3210CD3}" destId="{F11914EA-0BCF-4C64-9FF2-573EFA897395}" srcOrd="0" destOrd="0" presId="urn:microsoft.com/office/officeart/2008/layout/HorizontalMultiLevelHierarchy"/>
    <dgm:cxn modelId="{B3586015-59E8-4009-8C32-0155BC0B13E2}" type="presParOf" srcId="{01A0F124-43FD-424F-80FE-0CEDB3210CD3}" destId="{1CD02C3C-DC21-4228-B2B7-1F620F3DC0C7}" srcOrd="1" destOrd="0" presId="urn:microsoft.com/office/officeart/2008/layout/HorizontalMultiLevelHierarchy"/>
    <dgm:cxn modelId="{201D60E1-E7FD-49BD-B4B3-2CA90FE390DC}" type="presParOf" srcId="{574D60DF-9C7D-465C-B0FC-BF87C023AC5C}" destId="{CFEC825D-91E5-4574-83C3-6B0E182E16DD}" srcOrd="12" destOrd="0" presId="urn:microsoft.com/office/officeart/2008/layout/HorizontalMultiLevelHierarchy"/>
    <dgm:cxn modelId="{F173F512-9905-4C2E-A762-CBF00B024CEB}" type="presParOf" srcId="{CFEC825D-91E5-4574-83C3-6B0E182E16DD}" destId="{12A9143E-0A57-4BF9-9FDF-F379F94CE0E4}" srcOrd="0" destOrd="0" presId="urn:microsoft.com/office/officeart/2008/layout/HorizontalMultiLevelHierarchy"/>
    <dgm:cxn modelId="{130D9ACB-9DD0-4036-9A3E-9B9FDE52870C}" type="presParOf" srcId="{574D60DF-9C7D-465C-B0FC-BF87C023AC5C}" destId="{5BD6EAFD-CA6D-43F3-A27E-D6A57E4074CC}" srcOrd="13" destOrd="0" presId="urn:microsoft.com/office/officeart/2008/layout/HorizontalMultiLevelHierarchy"/>
    <dgm:cxn modelId="{6572A974-29C0-40DA-B88A-2FEC08D150DB}" type="presParOf" srcId="{5BD6EAFD-CA6D-43F3-A27E-D6A57E4074CC}" destId="{33842E30-174D-411C-AA6D-FADB59328D06}" srcOrd="0" destOrd="0" presId="urn:microsoft.com/office/officeart/2008/layout/HorizontalMultiLevelHierarchy"/>
    <dgm:cxn modelId="{3509B847-76B2-4844-832E-C35D7B204D8C}" type="presParOf" srcId="{5BD6EAFD-CA6D-43F3-A27E-D6A57E4074CC}" destId="{5603E3D7-2892-42E6-9991-4379DBA9ADC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C825D-91E5-4574-83C3-6B0E182E16DD}">
      <dsp:nvSpPr>
        <dsp:cNvPr id="0" name=""/>
        <dsp:cNvSpPr/>
      </dsp:nvSpPr>
      <dsp:spPr>
        <a:xfrm>
          <a:off x="543023" y="187441"/>
          <a:ext cx="542609" cy="2260838"/>
        </a:xfrm>
        <a:custGeom>
          <a:avLst/>
          <a:gdLst/>
          <a:ahLst/>
          <a:cxnLst/>
          <a:rect l="0" t="0" r="0" b="0"/>
          <a:pathLst>
            <a:path>
              <a:moveTo>
                <a:pt x="0" y="2260838"/>
              </a:moveTo>
              <a:lnTo>
                <a:pt x="271304" y="2260838"/>
              </a:lnTo>
              <a:lnTo>
                <a:pt x="271304" y="0"/>
              </a:lnTo>
              <a:lnTo>
                <a:pt x="54260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756202" y="1259735"/>
        <a:ext cx="116252" cy="116252"/>
      </dsp:txXfrm>
    </dsp:sp>
    <dsp:sp modelId="{2F767AC4-CAAF-4D71-974C-E0EB979CB5A1}">
      <dsp:nvSpPr>
        <dsp:cNvPr id="0" name=""/>
        <dsp:cNvSpPr/>
      </dsp:nvSpPr>
      <dsp:spPr>
        <a:xfrm>
          <a:off x="4013848" y="4833416"/>
          <a:ext cx="111339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113395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4542711" y="4851301"/>
        <a:ext cx="55669" cy="55669"/>
      </dsp:txXfrm>
    </dsp:sp>
    <dsp:sp modelId="{A35ABBBB-5EB6-487B-B2F0-44282B31A9D9}">
      <dsp:nvSpPr>
        <dsp:cNvPr id="0" name=""/>
        <dsp:cNvSpPr/>
      </dsp:nvSpPr>
      <dsp:spPr>
        <a:xfrm>
          <a:off x="543023" y="2448280"/>
          <a:ext cx="566685" cy="2430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342" y="0"/>
              </a:lnTo>
              <a:lnTo>
                <a:pt x="283342" y="2430856"/>
              </a:lnTo>
              <a:lnTo>
                <a:pt x="566685" y="24308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763965" y="3601307"/>
        <a:ext cx="124801" cy="124801"/>
      </dsp:txXfrm>
    </dsp:sp>
    <dsp:sp modelId="{7661294C-6B79-499B-97F4-64CED2179DED}">
      <dsp:nvSpPr>
        <dsp:cNvPr id="0" name=""/>
        <dsp:cNvSpPr/>
      </dsp:nvSpPr>
      <dsp:spPr>
        <a:xfrm>
          <a:off x="4013848" y="4364811"/>
          <a:ext cx="111339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113395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4542711" y="4382696"/>
        <a:ext cx="55669" cy="55669"/>
      </dsp:txXfrm>
    </dsp:sp>
    <dsp:sp modelId="{DA0BFEE7-F01E-4FF7-8984-3316069AE519}">
      <dsp:nvSpPr>
        <dsp:cNvPr id="0" name=""/>
        <dsp:cNvSpPr/>
      </dsp:nvSpPr>
      <dsp:spPr>
        <a:xfrm>
          <a:off x="543023" y="2448280"/>
          <a:ext cx="566685" cy="1962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342" y="0"/>
              </a:lnTo>
              <a:lnTo>
                <a:pt x="283342" y="1962251"/>
              </a:lnTo>
              <a:lnTo>
                <a:pt x="566685" y="19622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775305" y="3378344"/>
        <a:ext cx="102122" cy="102122"/>
      </dsp:txXfrm>
    </dsp:sp>
    <dsp:sp modelId="{2E4E6848-BA55-458D-B884-55B6490EB362}">
      <dsp:nvSpPr>
        <dsp:cNvPr id="0" name=""/>
        <dsp:cNvSpPr/>
      </dsp:nvSpPr>
      <dsp:spPr>
        <a:xfrm>
          <a:off x="4013848" y="3707623"/>
          <a:ext cx="1113395" cy="234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6697" y="0"/>
              </a:lnTo>
              <a:lnTo>
                <a:pt x="556697" y="234302"/>
              </a:lnTo>
              <a:lnTo>
                <a:pt x="1113395" y="2343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4542101" y="3796330"/>
        <a:ext cx="56889" cy="56889"/>
      </dsp:txXfrm>
    </dsp:sp>
    <dsp:sp modelId="{4304A224-9826-41E5-B975-A93BBFACBE94}">
      <dsp:nvSpPr>
        <dsp:cNvPr id="0" name=""/>
        <dsp:cNvSpPr/>
      </dsp:nvSpPr>
      <dsp:spPr>
        <a:xfrm>
          <a:off x="4013848" y="3473321"/>
          <a:ext cx="1113395" cy="234302"/>
        </a:xfrm>
        <a:custGeom>
          <a:avLst/>
          <a:gdLst/>
          <a:ahLst/>
          <a:cxnLst/>
          <a:rect l="0" t="0" r="0" b="0"/>
          <a:pathLst>
            <a:path>
              <a:moveTo>
                <a:pt x="0" y="234302"/>
              </a:moveTo>
              <a:lnTo>
                <a:pt x="556697" y="234302"/>
              </a:lnTo>
              <a:lnTo>
                <a:pt x="556697" y="0"/>
              </a:lnTo>
              <a:lnTo>
                <a:pt x="1113395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4542101" y="3562028"/>
        <a:ext cx="56889" cy="56889"/>
      </dsp:txXfrm>
    </dsp:sp>
    <dsp:sp modelId="{B11AB221-70E2-436A-B06D-60601B10D10D}">
      <dsp:nvSpPr>
        <dsp:cNvPr id="0" name=""/>
        <dsp:cNvSpPr/>
      </dsp:nvSpPr>
      <dsp:spPr>
        <a:xfrm>
          <a:off x="543023" y="2448280"/>
          <a:ext cx="566685" cy="1259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342" y="0"/>
              </a:lnTo>
              <a:lnTo>
                <a:pt x="283342" y="1259343"/>
              </a:lnTo>
              <a:lnTo>
                <a:pt x="566685" y="12593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791841" y="3043427"/>
        <a:ext cx="69048" cy="69048"/>
      </dsp:txXfrm>
    </dsp:sp>
    <dsp:sp modelId="{596DA369-0529-42B3-955F-C832A957EB44}">
      <dsp:nvSpPr>
        <dsp:cNvPr id="0" name=""/>
        <dsp:cNvSpPr/>
      </dsp:nvSpPr>
      <dsp:spPr>
        <a:xfrm>
          <a:off x="4013848" y="2301809"/>
          <a:ext cx="1113395" cy="702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6697" y="0"/>
              </a:lnTo>
              <a:lnTo>
                <a:pt x="556697" y="702907"/>
              </a:lnTo>
              <a:lnTo>
                <a:pt x="1113395" y="7029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4537628" y="2620344"/>
        <a:ext cx="65835" cy="65835"/>
      </dsp:txXfrm>
    </dsp:sp>
    <dsp:sp modelId="{45B3279C-B41A-4EAD-A675-C83EB6BF1883}">
      <dsp:nvSpPr>
        <dsp:cNvPr id="0" name=""/>
        <dsp:cNvSpPr/>
      </dsp:nvSpPr>
      <dsp:spPr>
        <a:xfrm>
          <a:off x="4013848" y="2301809"/>
          <a:ext cx="1113395" cy="234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6697" y="0"/>
              </a:lnTo>
              <a:lnTo>
                <a:pt x="556697" y="234302"/>
              </a:lnTo>
              <a:lnTo>
                <a:pt x="1113395" y="2343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4542101" y="2390515"/>
        <a:ext cx="56889" cy="56889"/>
      </dsp:txXfrm>
    </dsp:sp>
    <dsp:sp modelId="{AC1EB9FF-0820-439D-9164-08DEDF4FC6E0}">
      <dsp:nvSpPr>
        <dsp:cNvPr id="0" name=""/>
        <dsp:cNvSpPr/>
      </dsp:nvSpPr>
      <dsp:spPr>
        <a:xfrm>
          <a:off x="4013848" y="2067506"/>
          <a:ext cx="1113395" cy="234302"/>
        </a:xfrm>
        <a:custGeom>
          <a:avLst/>
          <a:gdLst/>
          <a:ahLst/>
          <a:cxnLst/>
          <a:rect l="0" t="0" r="0" b="0"/>
          <a:pathLst>
            <a:path>
              <a:moveTo>
                <a:pt x="0" y="234302"/>
              </a:moveTo>
              <a:lnTo>
                <a:pt x="556697" y="234302"/>
              </a:lnTo>
              <a:lnTo>
                <a:pt x="556697" y="0"/>
              </a:lnTo>
              <a:lnTo>
                <a:pt x="1113395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4542101" y="2156213"/>
        <a:ext cx="56889" cy="56889"/>
      </dsp:txXfrm>
    </dsp:sp>
    <dsp:sp modelId="{66E166DD-95DA-4B0E-9738-FCAC8F5ACFFB}">
      <dsp:nvSpPr>
        <dsp:cNvPr id="0" name=""/>
        <dsp:cNvSpPr/>
      </dsp:nvSpPr>
      <dsp:spPr>
        <a:xfrm>
          <a:off x="4013848" y="1598901"/>
          <a:ext cx="1113395" cy="702907"/>
        </a:xfrm>
        <a:custGeom>
          <a:avLst/>
          <a:gdLst/>
          <a:ahLst/>
          <a:cxnLst/>
          <a:rect l="0" t="0" r="0" b="0"/>
          <a:pathLst>
            <a:path>
              <a:moveTo>
                <a:pt x="0" y="702907"/>
              </a:moveTo>
              <a:lnTo>
                <a:pt x="556697" y="702907"/>
              </a:lnTo>
              <a:lnTo>
                <a:pt x="556697" y="0"/>
              </a:lnTo>
              <a:lnTo>
                <a:pt x="1113395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4537628" y="1917437"/>
        <a:ext cx="65835" cy="65835"/>
      </dsp:txXfrm>
    </dsp:sp>
    <dsp:sp modelId="{4EF0AD82-6A4E-4A74-AB85-A95A33731810}">
      <dsp:nvSpPr>
        <dsp:cNvPr id="0" name=""/>
        <dsp:cNvSpPr/>
      </dsp:nvSpPr>
      <dsp:spPr>
        <a:xfrm>
          <a:off x="543023" y="2301809"/>
          <a:ext cx="566685" cy="146471"/>
        </a:xfrm>
        <a:custGeom>
          <a:avLst/>
          <a:gdLst/>
          <a:ahLst/>
          <a:cxnLst/>
          <a:rect l="0" t="0" r="0" b="0"/>
          <a:pathLst>
            <a:path>
              <a:moveTo>
                <a:pt x="0" y="146471"/>
              </a:moveTo>
              <a:lnTo>
                <a:pt x="283342" y="146471"/>
              </a:lnTo>
              <a:lnTo>
                <a:pt x="283342" y="0"/>
              </a:lnTo>
              <a:lnTo>
                <a:pt x="56668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811733" y="2360411"/>
        <a:ext cx="29265" cy="29265"/>
      </dsp:txXfrm>
    </dsp:sp>
    <dsp:sp modelId="{83B01BF3-3A7A-4B06-9EF0-4834DFA0259D}">
      <dsp:nvSpPr>
        <dsp:cNvPr id="0" name=""/>
        <dsp:cNvSpPr/>
      </dsp:nvSpPr>
      <dsp:spPr>
        <a:xfrm>
          <a:off x="4013848" y="1084576"/>
          <a:ext cx="111339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113395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4542711" y="1102461"/>
        <a:ext cx="55669" cy="55669"/>
      </dsp:txXfrm>
    </dsp:sp>
    <dsp:sp modelId="{8CFCC444-BD0D-40FD-BE6C-B8DB351806EB}">
      <dsp:nvSpPr>
        <dsp:cNvPr id="0" name=""/>
        <dsp:cNvSpPr/>
      </dsp:nvSpPr>
      <dsp:spPr>
        <a:xfrm>
          <a:off x="543023" y="1130296"/>
          <a:ext cx="566685" cy="1317983"/>
        </a:xfrm>
        <a:custGeom>
          <a:avLst/>
          <a:gdLst/>
          <a:ahLst/>
          <a:cxnLst/>
          <a:rect l="0" t="0" r="0" b="0"/>
          <a:pathLst>
            <a:path>
              <a:moveTo>
                <a:pt x="0" y="1317983"/>
              </a:moveTo>
              <a:lnTo>
                <a:pt x="283342" y="1317983"/>
              </a:lnTo>
              <a:lnTo>
                <a:pt x="283342" y="0"/>
              </a:lnTo>
              <a:lnTo>
                <a:pt x="56668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790499" y="1753422"/>
        <a:ext cx="71732" cy="71732"/>
      </dsp:txXfrm>
    </dsp:sp>
    <dsp:sp modelId="{95ACFD05-4B84-4B50-9E95-761C9271EB61}">
      <dsp:nvSpPr>
        <dsp:cNvPr id="0" name=""/>
        <dsp:cNvSpPr/>
      </dsp:nvSpPr>
      <dsp:spPr>
        <a:xfrm>
          <a:off x="4013848" y="599383"/>
          <a:ext cx="111339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56697" y="45720"/>
              </a:lnTo>
              <a:lnTo>
                <a:pt x="556697" y="62308"/>
              </a:lnTo>
              <a:lnTo>
                <a:pt x="1113395" y="623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4542708" y="617265"/>
        <a:ext cx="55675" cy="55675"/>
      </dsp:txXfrm>
    </dsp:sp>
    <dsp:sp modelId="{7F54022D-32C2-4E9C-A8C3-71710C0C44F0}">
      <dsp:nvSpPr>
        <dsp:cNvPr id="0" name=""/>
        <dsp:cNvSpPr/>
      </dsp:nvSpPr>
      <dsp:spPr>
        <a:xfrm>
          <a:off x="4013848" y="193086"/>
          <a:ext cx="1113395" cy="452016"/>
        </a:xfrm>
        <a:custGeom>
          <a:avLst/>
          <a:gdLst/>
          <a:ahLst/>
          <a:cxnLst/>
          <a:rect l="0" t="0" r="0" b="0"/>
          <a:pathLst>
            <a:path>
              <a:moveTo>
                <a:pt x="0" y="452016"/>
              </a:moveTo>
              <a:lnTo>
                <a:pt x="556697" y="452016"/>
              </a:lnTo>
              <a:lnTo>
                <a:pt x="556697" y="0"/>
              </a:lnTo>
              <a:lnTo>
                <a:pt x="1113395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4540505" y="389053"/>
        <a:ext cx="60082" cy="60082"/>
      </dsp:txXfrm>
    </dsp:sp>
    <dsp:sp modelId="{2BE31260-8C45-45A0-BEB7-850311F69895}">
      <dsp:nvSpPr>
        <dsp:cNvPr id="0" name=""/>
        <dsp:cNvSpPr/>
      </dsp:nvSpPr>
      <dsp:spPr>
        <a:xfrm>
          <a:off x="543023" y="645103"/>
          <a:ext cx="566685" cy="1803177"/>
        </a:xfrm>
        <a:custGeom>
          <a:avLst/>
          <a:gdLst/>
          <a:ahLst/>
          <a:cxnLst/>
          <a:rect l="0" t="0" r="0" b="0"/>
          <a:pathLst>
            <a:path>
              <a:moveTo>
                <a:pt x="0" y="1803177"/>
              </a:moveTo>
              <a:lnTo>
                <a:pt x="283342" y="1803177"/>
              </a:lnTo>
              <a:lnTo>
                <a:pt x="283342" y="0"/>
              </a:lnTo>
              <a:lnTo>
                <a:pt x="56668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b="1" kern="1200"/>
        </a:p>
      </dsp:txBody>
      <dsp:txXfrm>
        <a:off x="779112" y="1499438"/>
        <a:ext cx="94506" cy="94506"/>
      </dsp:txXfrm>
    </dsp:sp>
    <dsp:sp modelId="{885AC690-2E71-4C55-81B9-BF223B18CF02}">
      <dsp:nvSpPr>
        <dsp:cNvPr id="0" name=""/>
        <dsp:cNvSpPr/>
      </dsp:nvSpPr>
      <dsp:spPr>
        <a:xfrm rot="16200000">
          <a:off x="-863015" y="2176768"/>
          <a:ext cx="2269054" cy="5430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Риски</a:t>
          </a:r>
        </a:p>
      </dsp:txBody>
      <dsp:txXfrm>
        <a:off x="-863015" y="2176768"/>
        <a:ext cx="2269054" cy="543023"/>
      </dsp:txXfrm>
    </dsp:sp>
    <dsp:sp modelId="{532B4AA7-5632-4D8B-B2A6-4E129E1BC29E}">
      <dsp:nvSpPr>
        <dsp:cNvPr id="0" name=""/>
        <dsp:cNvSpPr/>
      </dsp:nvSpPr>
      <dsp:spPr>
        <a:xfrm>
          <a:off x="1109708" y="457661"/>
          <a:ext cx="2904139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законодательные</a:t>
          </a:r>
        </a:p>
      </dsp:txBody>
      <dsp:txXfrm>
        <a:off x="1109708" y="457661"/>
        <a:ext cx="2904139" cy="374883"/>
      </dsp:txXfrm>
    </dsp:sp>
    <dsp:sp modelId="{E4740B92-4E43-4092-AB67-C1E88E8C9974}">
      <dsp:nvSpPr>
        <dsp:cNvPr id="0" name=""/>
        <dsp:cNvSpPr/>
      </dsp:nvSpPr>
      <dsp:spPr>
        <a:xfrm>
          <a:off x="5127244" y="5644"/>
          <a:ext cx="4846938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отсутствие единого нормативно-правового акта</a:t>
          </a:r>
        </a:p>
      </dsp:txBody>
      <dsp:txXfrm>
        <a:off x="5127244" y="5644"/>
        <a:ext cx="4846938" cy="374883"/>
      </dsp:txXfrm>
    </dsp:sp>
    <dsp:sp modelId="{452F823C-D243-47D3-A364-C776F1BBB9E7}">
      <dsp:nvSpPr>
        <dsp:cNvPr id="0" name=""/>
        <dsp:cNvSpPr/>
      </dsp:nvSpPr>
      <dsp:spPr>
        <a:xfrm>
          <a:off x="5127244" y="474249"/>
          <a:ext cx="4846938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исключение публичных систем распределенного реестра из текущих редакций законопроектов</a:t>
          </a:r>
        </a:p>
      </dsp:txBody>
      <dsp:txXfrm>
        <a:off x="5127244" y="474249"/>
        <a:ext cx="4846938" cy="374883"/>
      </dsp:txXfrm>
    </dsp:sp>
    <dsp:sp modelId="{D7D1D3E0-8C98-4E62-9123-F18A7DF169B0}">
      <dsp:nvSpPr>
        <dsp:cNvPr id="0" name=""/>
        <dsp:cNvSpPr/>
      </dsp:nvSpPr>
      <dsp:spPr>
        <a:xfrm>
          <a:off x="1109708" y="942854"/>
          <a:ext cx="2904139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административные</a:t>
          </a:r>
        </a:p>
      </dsp:txBody>
      <dsp:txXfrm>
        <a:off x="1109708" y="942854"/>
        <a:ext cx="2904139" cy="374883"/>
      </dsp:txXfrm>
    </dsp:sp>
    <dsp:sp modelId="{C3418BBC-9A4A-4C0C-AFA5-119FD93487F7}">
      <dsp:nvSpPr>
        <dsp:cNvPr id="0" name=""/>
        <dsp:cNvSpPr/>
      </dsp:nvSpPr>
      <dsp:spPr>
        <a:xfrm>
          <a:off x="5127244" y="942854"/>
          <a:ext cx="4895077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неопределенность в части легальности использования</a:t>
          </a:r>
        </a:p>
      </dsp:txBody>
      <dsp:txXfrm>
        <a:off x="5127244" y="942854"/>
        <a:ext cx="4895077" cy="374883"/>
      </dsp:txXfrm>
    </dsp:sp>
    <dsp:sp modelId="{B6314FE4-254A-4059-B7E3-EAF6AE82C09E}">
      <dsp:nvSpPr>
        <dsp:cNvPr id="0" name=""/>
        <dsp:cNvSpPr/>
      </dsp:nvSpPr>
      <dsp:spPr>
        <a:xfrm>
          <a:off x="1109708" y="2114367"/>
          <a:ext cx="2904139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 технологические</a:t>
          </a:r>
        </a:p>
      </dsp:txBody>
      <dsp:txXfrm>
        <a:off x="1109708" y="2114367"/>
        <a:ext cx="2904139" cy="374883"/>
      </dsp:txXfrm>
    </dsp:sp>
    <dsp:sp modelId="{B704D637-634A-402C-8D6A-D56E26D86768}">
      <dsp:nvSpPr>
        <dsp:cNvPr id="0" name=""/>
        <dsp:cNvSpPr/>
      </dsp:nvSpPr>
      <dsp:spPr>
        <a:xfrm>
          <a:off x="5127244" y="1411459"/>
          <a:ext cx="4846938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несанкционированные изменения смарт-контракта из-за возможных технических неисправностей и ошибок</a:t>
          </a:r>
        </a:p>
      </dsp:txBody>
      <dsp:txXfrm>
        <a:off x="5127244" y="1411459"/>
        <a:ext cx="4846938" cy="374883"/>
      </dsp:txXfrm>
    </dsp:sp>
    <dsp:sp modelId="{900D52EE-7FEF-4322-93F1-49E10A8620DC}">
      <dsp:nvSpPr>
        <dsp:cNvPr id="0" name=""/>
        <dsp:cNvSpPr/>
      </dsp:nvSpPr>
      <dsp:spPr>
        <a:xfrm>
          <a:off x="5127244" y="1880064"/>
          <a:ext cx="4846938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сокращение безопасности сети в результате разделения (</a:t>
          </a:r>
          <a:r>
            <a:rPr lang="ru-RU" sz="1200" b="1" kern="1200" dirty="0" err="1"/>
            <a:t>хардфорк</a:t>
          </a:r>
          <a:r>
            <a:rPr lang="ru-RU" sz="1200" b="1" kern="1200" dirty="0"/>
            <a:t>)</a:t>
          </a:r>
        </a:p>
      </dsp:txBody>
      <dsp:txXfrm>
        <a:off x="5127244" y="1880064"/>
        <a:ext cx="4846938" cy="374883"/>
      </dsp:txXfrm>
    </dsp:sp>
    <dsp:sp modelId="{5F5E65B3-A41B-4F4F-9AB0-39254C9C20DE}">
      <dsp:nvSpPr>
        <dsp:cNvPr id="0" name=""/>
        <dsp:cNvSpPr/>
      </dsp:nvSpPr>
      <dsp:spPr>
        <a:xfrm>
          <a:off x="5127244" y="2348669"/>
          <a:ext cx="4846938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различные виды кибератак</a:t>
          </a:r>
        </a:p>
      </dsp:txBody>
      <dsp:txXfrm>
        <a:off x="5127244" y="2348669"/>
        <a:ext cx="4846938" cy="374883"/>
      </dsp:txXfrm>
    </dsp:sp>
    <dsp:sp modelId="{5AA507C6-B8A9-453A-990F-7C50B58C3357}">
      <dsp:nvSpPr>
        <dsp:cNvPr id="0" name=""/>
        <dsp:cNvSpPr/>
      </dsp:nvSpPr>
      <dsp:spPr>
        <a:xfrm>
          <a:off x="5127244" y="2817274"/>
          <a:ext cx="4846938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невозможность восстановления доступа при утере пароля</a:t>
          </a:r>
        </a:p>
      </dsp:txBody>
      <dsp:txXfrm>
        <a:off x="5127244" y="2817274"/>
        <a:ext cx="4846938" cy="374883"/>
      </dsp:txXfrm>
    </dsp:sp>
    <dsp:sp modelId="{CFBDCF04-635C-4FDC-81C4-7D2AB715F0BF}">
      <dsp:nvSpPr>
        <dsp:cNvPr id="0" name=""/>
        <dsp:cNvSpPr/>
      </dsp:nvSpPr>
      <dsp:spPr>
        <a:xfrm>
          <a:off x="1109708" y="3520181"/>
          <a:ext cx="2904139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 инфраструктурные</a:t>
          </a:r>
        </a:p>
      </dsp:txBody>
      <dsp:txXfrm>
        <a:off x="1109708" y="3520181"/>
        <a:ext cx="2904139" cy="374883"/>
      </dsp:txXfrm>
    </dsp:sp>
    <dsp:sp modelId="{53EEFB8D-1D0D-4837-99FC-9B71AC17DA36}">
      <dsp:nvSpPr>
        <dsp:cNvPr id="0" name=""/>
        <dsp:cNvSpPr/>
      </dsp:nvSpPr>
      <dsp:spPr>
        <a:xfrm>
          <a:off x="5127244" y="3285879"/>
          <a:ext cx="4846938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недостаточная пропускная способность для промышленного внедрения</a:t>
          </a:r>
        </a:p>
      </dsp:txBody>
      <dsp:txXfrm>
        <a:off x="5127244" y="3285879"/>
        <a:ext cx="4846938" cy="374883"/>
      </dsp:txXfrm>
    </dsp:sp>
    <dsp:sp modelId="{A718A83B-E64C-4B7B-953F-3EE5F8353E2B}">
      <dsp:nvSpPr>
        <dsp:cNvPr id="0" name=""/>
        <dsp:cNvSpPr/>
      </dsp:nvSpPr>
      <dsp:spPr>
        <a:xfrm>
          <a:off x="5127244" y="3754484"/>
          <a:ext cx="4846938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/>
            <a:t>высокими требованиями к вычислительным мощностям и экспоненциальному росту объема накапливаемых данных</a:t>
          </a:r>
          <a:endParaRPr lang="ru-RU" sz="1200" b="1" kern="1200" dirty="0"/>
        </a:p>
      </dsp:txBody>
      <dsp:txXfrm>
        <a:off x="5127244" y="3754484"/>
        <a:ext cx="4846938" cy="374883"/>
      </dsp:txXfrm>
    </dsp:sp>
    <dsp:sp modelId="{4B3BD133-8F3A-41B0-AAD1-7584D0527B3C}">
      <dsp:nvSpPr>
        <dsp:cNvPr id="0" name=""/>
        <dsp:cNvSpPr/>
      </dsp:nvSpPr>
      <dsp:spPr>
        <a:xfrm>
          <a:off x="1109708" y="4223089"/>
          <a:ext cx="2904139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экономические</a:t>
          </a:r>
        </a:p>
      </dsp:txBody>
      <dsp:txXfrm>
        <a:off x="1109708" y="4223089"/>
        <a:ext cx="2904139" cy="374883"/>
      </dsp:txXfrm>
    </dsp:sp>
    <dsp:sp modelId="{2BDBC172-6AD1-4119-9D69-351FFEFFC1D4}">
      <dsp:nvSpPr>
        <dsp:cNvPr id="0" name=""/>
        <dsp:cNvSpPr/>
      </dsp:nvSpPr>
      <dsp:spPr>
        <a:xfrm>
          <a:off x="5127244" y="4223089"/>
          <a:ext cx="4846938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/>
            <a:t>недостаток готовых отраслевых решений</a:t>
          </a:r>
          <a:endParaRPr lang="ru-RU" sz="1200" b="1" kern="1200" dirty="0"/>
        </a:p>
      </dsp:txBody>
      <dsp:txXfrm>
        <a:off x="5127244" y="4223089"/>
        <a:ext cx="4846938" cy="374883"/>
      </dsp:txXfrm>
    </dsp:sp>
    <dsp:sp modelId="{61959CA3-3AE9-4C1C-8CC5-55FB7AE50A49}">
      <dsp:nvSpPr>
        <dsp:cNvPr id="0" name=""/>
        <dsp:cNvSpPr/>
      </dsp:nvSpPr>
      <dsp:spPr>
        <a:xfrm>
          <a:off x="1109708" y="4691694"/>
          <a:ext cx="2904139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 социальные</a:t>
          </a:r>
        </a:p>
      </dsp:txBody>
      <dsp:txXfrm>
        <a:off x="1109708" y="4691694"/>
        <a:ext cx="2904139" cy="374883"/>
      </dsp:txXfrm>
    </dsp:sp>
    <dsp:sp modelId="{F11914EA-0BCF-4C64-9FF2-573EFA897395}">
      <dsp:nvSpPr>
        <dsp:cNvPr id="0" name=""/>
        <dsp:cNvSpPr/>
      </dsp:nvSpPr>
      <dsp:spPr>
        <a:xfrm>
          <a:off x="5127244" y="4691694"/>
          <a:ext cx="4846938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недоверие пользователей в части защиты конфиденциальности данных и к математическим алгоритмам</a:t>
          </a:r>
        </a:p>
      </dsp:txBody>
      <dsp:txXfrm>
        <a:off x="5127244" y="4691694"/>
        <a:ext cx="4846938" cy="374883"/>
      </dsp:txXfrm>
    </dsp:sp>
    <dsp:sp modelId="{33842E30-174D-411C-AA6D-FADB59328D06}">
      <dsp:nvSpPr>
        <dsp:cNvPr id="0" name=""/>
        <dsp:cNvSpPr/>
      </dsp:nvSpPr>
      <dsp:spPr>
        <a:xfrm>
          <a:off x="1085633" y="0"/>
          <a:ext cx="2904139" cy="374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научные и кадровые</a:t>
          </a:r>
        </a:p>
      </dsp:txBody>
      <dsp:txXfrm>
        <a:off x="1085633" y="0"/>
        <a:ext cx="2904139" cy="3748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F220CF-A4C0-4A72-8659-35CA06ED8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730882C-1D8C-4ACE-A4AB-F464AE4EB3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C37A21-1B8F-44FA-8F5D-5E05D429A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4B30-B5C7-446F-BAC4-D015667BD367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60C5C0-9327-4F27-BA6F-DE8E6CEC0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20B852-FF67-4DAA-AA9D-C5A2FFF95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0BF5-824B-404D-A64E-2E9035CFE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43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5C22CC-FC9F-4446-B3BE-08E2739F6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DD681B-7629-488C-8D03-A4DE1F6F1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1AA7C4-499D-4A67-94CB-6383B8EE2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4B30-B5C7-446F-BAC4-D015667BD367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D89F9F-E415-4B2B-952E-69AA717A0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DF3E77-9D88-46CE-9DA0-73B1EB032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0BF5-824B-404D-A64E-2E9035CFE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824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5CE7D28-1016-4132-A006-3AFBB7F909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029CAD-1615-4366-8757-996267486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0F9A4F-6CB8-440B-B6DB-14FF2C1F4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4B30-B5C7-446F-BAC4-D015667BD367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5226DA-8F19-4BE4-8A96-5439BEFF2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82053D-4171-4A7E-BBD6-A7C8588AC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0BF5-824B-404D-A64E-2E9035CFE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787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2C28A9-D858-4427-9577-34A6F7D45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D86B2F-675A-4BD6-B782-18A426742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424181-997A-4BD8-84F6-551B07B41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4B30-B5C7-446F-BAC4-D015667BD367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656899-9DC9-4C68-B300-44B9D1C0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73A1CB-D9EE-4FBB-9C24-7549BD2DD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0BF5-824B-404D-A64E-2E9035CFE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06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1E25E7-CA32-4192-B974-2DFEC1866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BFFAA7-31B2-4A6A-8EA1-79B451C05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3B0589-C719-4A24-8D4E-9B3038D54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4B30-B5C7-446F-BAC4-D015667BD367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634717-10FF-4802-B230-40996DDBA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7E16D2-5735-4B3D-A666-1AF89A0DE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0BF5-824B-404D-A64E-2E9035CFE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83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9C3502-C47E-4DEC-840B-CB85DCBB0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479C9E-42EF-4888-8656-2B4BD6AA0B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A26B52-1853-4CD1-90B2-E94443C3F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7F355F7-FEE5-448D-AA88-38F974DA3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4B30-B5C7-446F-BAC4-D015667BD367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BB74B5-FC84-433E-9A16-7E32DBAFC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5EEDB1-9E59-46EB-9B15-575AA0DC7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0BF5-824B-404D-A64E-2E9035CFE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39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041BBB-1690-4243-9FA7-571685BD9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4AA125-ECCE-437A-9058-E125B297A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7D1A268-04C0-4407-BD8B-41CE06A72B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151132C-602C-46B2-B7FD-4FC1EC85FA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833DCDB-998B-436A-A884-490DA7824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270E9CE-7CDD-4472-9328-1E82E2D7E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4B30-B5C7-446F-BAC4-D015667BD367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E425722-71D0-4C08-BA85-EE3D7AED2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32B660F-2F40-472E-9B93-2CEF7B165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0BF5-824B-404D-A64E-2E9035CFE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572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3B7635-E319-4F7B-9D8D-4A25D4FCE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9736957-470D-4609-B71A-C8586F660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4B30-B5C7-446F-BAC4-D015667BD367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AC8529B-54AF-4480-980C-9F71A5A9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0EA64A3-635B-4795-89BB-81D6DBA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0BF5-824B-404D-A64E-2E9035CFE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25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27C7F31-5B0E-421D-8457-812C1C18B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4B30-B5C7-446F-BAC4-D015667BD367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4404855-2932-4770-8F79-612343FCD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AA3D7A9-7BF9-4E51-92C2-6D79CAB7A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0BF5-824B-404D-A64E-2E9035CFE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08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4FCD41-3E6F-4754-BE1C-708A4B7DA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FC539F-8C9F-4899-8D80-BA491080A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140D3EC-5AE9-4D31-9F58-E11EC10878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7D9A09-6A94-4508-B34C-161226B70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4B30-B5C7-446F-BAC4-D015667BD367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5109F5-129A-4638-A932-CDE787E13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6581F5-7C07-4BE8-98F0-AE56784F0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0BF5-824B-404D-A64E-2E9035CFE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72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6A104B-32C0-4E64-BAB1-205AE205E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F7AA0C4-BBE2-4087-95FE-C21F3AC18D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CB5784-51E9-4599-97B0-D7635156C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0845B6B-EC75-42CB-B630-B3F75ECEA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4B30-B5C7-446F-BAC4-D015667BD367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3242FC-9027-4D91-A1F0-F2CD4415B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CDF0A4-0859-4010-AF56-171B90A7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0BF5-824B-404D-A64E-2E9035CFE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01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0E8C51-9DE1-462D-BFD3-95A7266C9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80D19C-8C54-4011-BDCF-921E50BA6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9B579A-BBC3-41F5-8F16-BDC3B4E7D2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A4B30-B5C7-446F-BAC4-D015667BD367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2344A1-F057-4E2D-815A-D0F65374BF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C47DC5-2839-4437-B2AA-24E2CE4BC7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0BF5-824B-404D-A64E-2E9035CFE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9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431086-F93B-4618-A2DF-EAFD1D63B4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b="1">
                <a:solidFill>
                  <a:srgbClr val="C00000"/>
                </a:solidFill>
              </a:rPr>
              <a:t>Лекция 5. </a:t>
            </a:r>
            <a:r>
              <a:rPr lang="ru-RU" sz="5400" b="1" dirty="0">
                <a:solidFill>
                  <a:srgbClr val="C00000"/>
                </a:solidFill>
              </a:rPr>
              <a:t>Сквозная цифровая технология «Системы распределенного реестра»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957B60-DC7A-4D7A-88CC-2AECDB12B0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300538"/>
            <a:ext cx="9144000" cy="1655762"/>
          </a:xfrm>
        </p:spPr>
        <p:txBody>
          <a:bodyPr/>
          <a:lstStyle/>
          <a:p>
            <a:pPr algn="r"/>
            <a:r>
              <a:rPr lang="ru-RU" b="1" i="1" dirty="0"/>
              <a:t>Д.т.н., профессор   Гусева А.И</a:t>
            </a:r>
            <a:r>
              <a:rPr lang="ru-RU" dirty="0"/>
              <a:t>.</a:t>
            </a:r>
          </a:p>
          <a:p>
            <a:pPr algn="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3B26DC-0CCF-4A84-98C0-9B198FDF9777}"/>
              </a:ext>
            </a:extLst>
          </p:cNvPr>
          <p:cNvSpPr txBox="1"/>
          <p:nvPr/>
        </p:nvSpPr>
        <p:spPr>
          <a:xfrm>
            <a:off x="4415589" y="6196263"/>
            <a:ext cx="2442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2022 г.</a:t>
            </a:r>
          </a:p>
        </p:txBody>
      </p:sp>
    </p:spTree>
    <p:extLst>
      <p:ext uri="{BB962C8B-B14F-4D97-AF65-F5344CB8AC3E}">
        <p14:creationId xmlns:p14="http://schemas.microsoft.com/office/powerpoint/2010/main" val="1882651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3476" y="165428"/>
            <a:ext cx="11330151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Связь с другими сквозными цифровыми технологиями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828534"/>
              </p:ext>
            </p:extLst>
          </p:nvPr>
        </p:nvGraphicFramePr>
        <p:xfrm>
          <a:off x="304797" y="1502979"/>
          <a:ext cx="11466788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5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1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Сквозные цифровые технологии 	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Характер взаимосвязи ССР с остальными СЦТ 	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Нейротехнологии</a:t>
                      </a:r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искусственный интеллект</a:t>
                      </a:r>
                      <a:r>
                        <a:rPr lang="ru-RU" sz="20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Совместно с </a:t>
                      </a:r>
                      <a:r>
                        <a:rPr lang="ru-RU" sz="20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субтехнологиями</a:t>
                      </a:r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«Обработка естественного языка», «Распознавание и синтез речи» и «Рекомендательные системы и системы поддержки принятия решений» в качестве среды обмена обезличенными данными для обучения алгоритмов данных </a:t>
                      </a:r>
                      <a:r>
                        <a:rPr lang="ru-RU" sz="20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субтехнологий</a:t>
                      </a:r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безопасного обмена самими алгоритмами </a:t>
                      </a:r>
                      <a:r>
                        <a:rPr lang="ru-RU" sz="20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Компоненты робототехники и </a:t>
                      </a:r>
                      <a:r>
                        <a:rPr lang="ru-RU" sz="20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сенсорика</a:t>
                      </a:r>
                      <a:r>
                        <a:rPr lang="ru-RU" sz="20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Платформенные решения на базе систем распределенного реестра могут выступать инфраструктурой обмена данными между устройствами </a:t>
                      </a:r>
                      <a:r>
                        <a:rPr lang="ru-RU" sz="20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субтехнологии</a:t>
                      </a:r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«Сенсорное оборудование»</a:t>
                      </a:r>
                      <a:r>
                        <a:rPr lang="ru-RU" sz="20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0206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3476" y="165428"/>
            <a:ext cx="11330151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Связь с другими сквозными цифровыми технологиями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936888"/>
              </p:ext>
            </p:extLst>
          </p:nvPr>
        </p:nvGraphicFramePr>
        <p:xfrm>
          <a:off x="304797" y="1502979"/>
          <a:ext cx="11466788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6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0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Сквозные цифровые технологии 	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Характер взаимосвязи ССР с остальными СЦТ 	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Большие данные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Могут использоваться с целью хранения и обмена данными для </a:t>
                      </a:r>
                      <a:r>
                        <a:rPr lang="ru-RU" sz="20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субтехнологий</a:t>
                      </a:r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«Обработка и утилизация данных» и «Обогащение данных»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Новые производственные технологии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Могут использоваться для управления транзакциями и обработки данных </a:t>
                      </a:r>
                      <a:r>
                        <a:rPr lang="ru-RU" sz="20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5381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CB49C-1DCF-4E61-A59A-4FB0E7287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43" y="18255"/>
            <a:ext cx="11408735" cy="896145"/>
          </a:xfrm>
        </p:spPr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</a:rPr>
              <a:t>Развитие сквозной цифровой технологии: задачи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E2AE49-7727-4F9A-87D1-25A33B943194}"/>
              </a:ext>
            </a:extLst>
          </p:cNvPr>
          <p:cNvSpPr txBox="1"/>
          <p:nvPr/>
        </p:nvSpPr>
        <p:spPr>
          <a:xfrm>
            <a:off x="308343" y="914400"/>
            <a:ext cx="11408735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2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-342900">
              <a:buAutoNum type="arabicPeriod"/>
            </a:pPr>
            <a:r>
              <a:rPr lang="ru-RU" sz="2400" b="1" dirty="0">
                <a:solidFill>
                  <a:srgbClr val="C00000"/>
                </a:solidFill>
              </a:rPr>
              <a:t>Развитие технологий организации и синхронизации данных </a:t>
            </a:r>
            <a:r>
              <a:rPr lang="ru-RU" sz="2400" b="1" dirty="0"/>
              <a:t>- определяет уровень организации взаимосвязей между частями и элементами распределенных баз данных, а также обеспечивает их согласованность и приведение к соответствию </a:t>
            </a:r>
          </a:p>
          <a:p>
            <a:pPr indent="-342900">
              <a:buAutoNum type="arabicPeriod"/>
            </a:pPr>
            <a:endParaRPr lang="ru-RU" sz="2400" b="1" dirty="0"/>
          </a:p>
          <a:p>
            <a:endParaRPr lang="ru-RU" sz="2400" b="1" dirty="0"/>
          </a:p>
          <a:p>
            <a:pPr marL="457200" lvl="3">
              <a:spcBef>
                <a:spcPts val="1200"/>
              </a:spcBef>
            </a:pPr>
            <a:r>
              <a:rPr lang="ru-RU" sz="2400" b="1" dirty="0"/>
              <a:t>• Сократить среднее время, необходимое для подтверждения блоков </a:t>
            </a:r>
          </a:p>
          <a:p>
            <a:pPr marL="457200" lvl="3">
              <a:spcBef>
                <a:spcPts val="1200"/>
              </a:spcBef>
            </a:pPr>
            <a:r>
              <a:rPr lang="ru-RU" sz="2400" b="1" dirty="0"/>
              <a:t>• Снизить требования вычислительным мощностям полных </a:t>
            </a:r>
            <a:r>
              <a:rPr lang="ru-RU" sz="2400" b="1" dirty="0" err="1"/>
              <a:t>нод</a:t>
            </a:r>
            <a:r>
              <a:rPr lang="ru-RU" sz="2400" b="1" dirty="0"/>
              <a:t> </a:t>
            </a:r>
          </a:p>
          <a:p>
            <a:pPr marL="457200" lvl="3">
              <a:spcBef>
                <a:spcPts val="1200"/>
              </a:spcBef>
            </a:pPr>
            <a:r>
              <a:rPr lang="ru-RU" sz="2400" b="1" dirty="0"/>
              <a:t>• Уменьшить время развертывания полной </a:t>
            </a:r>
            <a:r>
              <a:rPr lang="ru-RU" sz="2400" b="1" dirty="0" err="1"/>
              <a:t>ноды</a:t>
            </a:r>
            <a:r>
              <a:rPr lang="ru-RU" sz="2400" b="1" dirty="0"/>
              <a:t> </a:t>
            </a:r>
          </a:p>
          <a:p>
            <a:pPr marL="457200" lvl="3">
              <a:spcBef>
                <a:spcPts val="1200"/>
              </a:spcBef>
            </a:pPr>
            <a:r>
              <a:rPr lang="ru-RU" sz="2400" b="1" dirty="0"/>
              <a:t>• Увеличить количество стандартизированных протоколов для обращения к внешним данным и </a:t>
            </a:r>
            <a:r>
              <a:rPr lang="ru-RU" sz="2400" b="1" dirty="0" err="1"/>
              <a:t>интероперабельности</a:t>
            </a:r>
            <a:r>
              <a:rPr lang="ru-RU" sz="2400" b="1" dirty="0"/>
              <a:t> </a:t>
            </a:r>
          </a:p>
          <a:p>
            <a:pPr marL="342900" indent="-342900">
              <a:buAutoNum type="arabicPeriod"/>
            </a:pPr>
            <a:endParaRPr lang="ru-RU" sz="2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0915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CB49C-1DCF-4E61-A59A-4FB0E7287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43" y="18255"/>
            <a:ext cx="11408735" cy="896145"/>
          </a:xfrm>
        </p:spPr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</a:rPr>
              <a:t>Развитие сквозной цифровой технологии: задачи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E2AE49-7727-4F9A-87D1-25A33B943194}"/>
              </a:ext>
            </a:extLst>
          </p:cNvPr>
          <p:cNvSpPr txBox="1"/>
          <p:nvPr/>
        </p:nvSpPr>
        <p:spPr>
          <a:xfrm>
            <a:off x="308343" y="914400"/>
            <a:ext cx="11248351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2400" b="1" i="0" u="none" strike="noStrike" baseline="0" dirty="0">
              <a:solidFill>
                <a:srgbClr val="000000"/>
              </a:solidFill>
              <a:ea typeface="Verdana" panose="020B0604030504040204" pitchFamily="34" charset="0"/>
            </a:endParaRPr>
          </a:p>
          <a:p>
            <a:pPr algn="l"/>
            <a:r>
              <a:rPr lang="ru-RU" sz="2400" b="1" dirty="0">
                <a:solidFill>
                  <a:srgbClr val="C00000"/>
                </a:solidFill>
                <a:ea typeface="Verdana" panose="020B0604030504040204" pitchFamily="34" charset="0"/>
              </a:rPr>
              <a:t>2. </a:t>
            </a:r>
            <a:r>
              <a:rPr lang="ru-RU" sz="2400" b="1" i="0" u="none" strike="noStrike" baseline="0" dirty="0">
                <a:solidFill>
                  <a:srgbClr val="C00000"/>
                </a:solidFill>
                <a:ea typeface="Verdana" panose="020B0604030504040204" pitchFamily="34" charset="0"/>
              </a:rPr>
              <a:t>Развитие технологий обеспечения консенсуса </a:t>
            </a:r>
            <a:r>
              <a:rPr lang="ru-RU" sz="2400" b="1" i="0" u="none" strike="noStrike" baseline="0" dirty="0">
                <a:solidFill>
                  <a:srgbClr val="000000"/>
                </a:solidFill>
                <a:ea typeface="Verdana" panose="020B0604030504040204" pitchFamily="34" charset="0"/>
              </a:rPr>
              <a:t>- определяет целостность и непротиворечивость данных, а также устойчивость к атакам и надежность систем распределённого реестра</a:t>
            </a:r>
          </a:p>
          <a:p>
            <a:pPr algn="l"/>
            <a:endParaRPr lang="ru-RU" sz="2400" b="1" dirty="0">
              <a:solidFill>
                <a:srgbClr val="000000"/>
              </a:solidFill>
              <a:ea typeface="Verdana" panose="020B0604030504040204" pitchFamily="34" charset="0"/>
            </a:endParaRPr>
          </a:p>
          <a:p>
            <a:pPr lvl="1">
              <a:spcBef>
                <a:spcPts val="1200"/>
              </a:spcBef>
            </a:pPr>
            <a:r>
              <a:rPr lang="ru-RU" sz="2400" b="1" i="0" u="none" strike="noStrike" baseline="0" dirty="0">
                <a:solidFill>
                  <a:srgbClr val="000000"/>
                </a:solidFill>
                <a:ea typeface="Verdana" panose="020B0604030504040204" pitchFamily="34" charset="0"/>
              </a:rPr>
              <a:t>• Снизить уровень чувствительности пропускной способности систем распределенного реестра к количеству и географической </a:t>
            </a:r>
            <a:r>
              <a:rPr lang="ru-RU" sz="2400" b="1" i="0" u="none" strike="noStrike" baseline="0" dirty="0" err="1">
                <a:solidFill>
                  <a:srgbClr val="000000"/>
                </a:solidFill>
                <a:ea typeface="Verdana" panose="020B0604030504040204" pitchFamily="34" charset="0"/>
              </a:rPr>
              <a:t>распределенности</a:t>
            </a:r>
            <a:r>
              <a:rPr lang="ru-RU" sz="2400" b="1" i="0" u="none" strike="noStrike" baseline="0" dirty="0">
                <a:solidFill>
                  <a:srgbClr val="000000"/>
                </a:solidFill>
                <a:ea typeface="Verdana" panose="020B0604030504040204" pitchFamily="34" charset="0"/>
              </a:rPr>
              <a:t> полных </a:t>
            </a:r>
            <a:r>
              <a:rPr lang="ru-RU" sz="2400" b="1" i="0" u="none" strike="noStrike" baseline="0" dirty="0" err="1">
                <a:solidFill>
                  <a:srgbClr val="000000"/>
                </a:solidFill>
                <a:ea typeface="Verdana" panose="020B0604030504040204" pitchFamily="34" charset="0"/>
              </a:rPr>
              <a:t>нод</a:t>
            </a:r>
            <a:r>
              <a:rPr lang="ru-RU" sz="2400" b="1" i="0" u="none" strike="noStrike" baseline="0" dirty="0">
                <a:solidFill>
                  <a:srgbClr val="000000"/>
                </a:solidFill>
                <a:ea typeface="Verdana" panose="020B0604030504040204" pitchFamily="34" charset="0"/>
              </a:rPr>
              <a:t> </a:t>
            </a:r>
          </a:p>
          <a:p>
            <a:pPr lvl="1">
              <a:spcBef>
                <a:spcPts val="1200"/>
              </a:spcBef>
            </a:pPr>
            <a:r>
              <a:rPr lang="ru-RU" sz="2400" b="1" i="0" u="none" strike="noStrike" baseline="0" dirty="0">
                <a:solidFill>
                  <a:srgbClr val="000000"/>
                </a:solidFill>
                <a:ea typeface="Verdana" panose="020B0604030504040204" pitchFamily="34" charset="0"/>
              </a:rPr>
              <a:t>• Повысить уровень децентрализации распределения вычислительных мощностей и ресурсов систем распределенного реестра </a:t>
            </a:r>
          </a:p>
          <a:p>
            <a:pPr lvl="1">
              <a:spcBef>
                <a:spcPts val="1200"/>
              </a:spcBef>
            </a:pPr>
            <a:r>
              <a:rPr lang="ru-RU" sz="2400" b="1" i="0" u="none" strike="noStrike" baseline="0" dirty="0">
                <a:solidFill>
                  <a:srgbClr val="000000"/>
                </a:solidFill>
                <a:ea typeface="Verdana" panose="020B0604030504040204" pitchFamily="34" charset="0"/>
              </a:rPr>
              <a:t>• Увеличить пропускную способность </a:t>
            </a:r>
          </a:p>
          <a:p>
            <a:pPr lvl="1">
              <a:spcBef>
                <a:spcPts val="1200"/>
              </a:spcBef>
            </a:pPr>
            <a:r>
              <a:rPr lang="ru-RU" sz="2400" b="1" i="0" u="none" strike="noStrike" baseline="0" dirty="0">
                <a:solidFill>
                  <a:srgbClr val="000000"/>
                </a:solidFill>
                <a:ea typeface="Verdana" panose="020B0604030504040204" pitchFamily="34" charset="0"/>
              </a:rPr>
              <a:t>• Повысить кибербезопасность систем в части обеспечения защиты от захвата ресурсов/вычислительных мощностей сети </a:t>
            </a:r>
          </a:p>
          <a:p>
            <a:pPr marL="342900" indent="-342900">
              <a:buAutoNum type="arabicPeriod"/>
            </a:pPr>
            <a:endParaRPr lang="ru-RU" sz="2400" b="1" i="0" u="none" strike="noStrike" baseline="0" dirty="0">
              <a:solidFill>
                <a:srgbClr val="000000"/>
              </a:solidFill>
              <a:ea typeface="Verdana" panose="020B0604030504040204" pitchFamily="34" charset="0"/>
            </a:endParaRPr>
          </a:p>
          <a:p>
            <a:pPr marL="342900" indent="-342900">
              <a:buAutoNum type="arabicPeriod"/>
            </a:pPr>
            <a:endParaRPr lang="ru-RU" sz="2400" b="1" dirty="0">
              <a:solidFill>
                <a:srgbClr val="000000"/>
              </a:solidFill>
              <a:ea typeface="Verdana" panose="020B0604030504040204" pitchFamily="34" charset="0"/>
            </a:endParaRPr>
          </a:p>
          <a:p>
            <a:r>
              <a:rPr lang="ru-RU" sz="2400" b="1" i="0" u="none" strike="noStrike" baseline="0" dirty="0">
                <a:solidFill>
                  <a:srgbClr val="000000"/>
                </a:solidFill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8198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CB49C-1DCF-4E61-A59A-4FB0E7287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43" y="18255"/>
            <a:ext cx="11408735" cy="896145"/>
          </a:xfrm>
        </p:spPr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</a:rPr>
              <a:t>Развитие сквозной цифровой технологии: задачи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E2AE49-7727-4F9A-87D1-25A33B943194}"/>
              </a:ext>
            </a:extLst>
          </p:cNvPr>
          <p:cNvSpPr txBox="1"/>
          <p:nvPr/>
        </p:nvSpPr>
        <p:spPr>
          <a:xfrm>
            <a:off x="308343" y="914400"/>
            <a:ext cx="11248351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2400" b="1" i="0" u="none" strike="noStrike" baseline="0" dirty="0">
              <a:solidFill>
                <a:srgbClr val="000000"/>
              </a:solidFill>
            </a:endParaRPr>
          </a:p>
          <a:p>
            <a:pPr algn="l"/>
            <a:r>
              <a:rPr lang="ru-RU" sz="2400" b="1" dirty="0">
                <a:solidFill>
                  <a:srgbClr val="C00000"/>
                </a:solidFill>
              </a:rPr>
              <a:t>3. </a:t>
            </a:r>
            <a:r>
              <a:rPr lang="ru-RU" sz="2400" b="1" i="0" u="none" strike="noStrike" baseline="0" dirty="0">
                <a:solidFill>
                  <a:srgbClr val="C00000"/>
                </a:solidFill>
              </a:rPr>
              <a:t>Развитие создания и исполнения децентрализованных приложений и смарт-контрактов </a:t>
            </a:r>
            <a:r>
              <a:rPr lang="ru-RU" sz="2400" b="1" i="0" u="none" strike="noStrike" baseline="0" dirty="0">
                <a:solidFill>
                  <a:srgbClr val="000000"/>
                </a:solidFill>
              </a:rPr>
              <a:t>- определяет возможности подключения неограниченного количества участников распределенной сети, а также цифровизации процессов исполнения контрактов</a:t>
            </a:r>
          </a:p>
          <a:p>
            <a:pPr algn="l"/>
            <a:endParaRPr lang="ru-RU" sz="2400" b="1" i="0" u="none" strike="noStrike" baseline="0" dirty="0">
              <a:solidFill>
                <a:srgbClr val="000000"/>
              </a:solidFill>
            </a:endParaRPr>
          </a:p>
          <a:p>
            <a:pPr lvl="1">
              <a:spcBef>
                <a:spcPts val="1200"/>
              </a:spcBef>
            </a:pPr>
            <a:r>
              <a:rPr lang="ru-RU" sz="2400" b="1" i="0" u="none" strike="noStrike" baseline="0" dirty="0">
                <a:solidFill>
                  <a:srgbClr val="000000"/>
                </a:solidFill>
              </a:rPr>
              <a:t>• Сократить сроки интеграции систем в бизнес-процессы </a:t>
            </a:r>
          </a:p>
          <a:p>
            <a:pPr lvl="1">
              <a:spcBef>
                <a:spcPts val="1200"/>
              </a:spcBef>
            </a:pPr>
            <a:r>
              <a:rPr lang="ru-RU" sz="2400" b="1" i="0" u="none" strike="noStrike" baseline="0" dirty="0">
                <a:solidFill>
                  <a:srgbClr val="000000"/>
                </a:solidFill>
              </a:rPr>
              <a:t>• Сократить средний срок аудита смарт-контрактов </a:t>
            </a:r>
          </a:p>
          <a:p>
            <a:pPr lvl="1">
              <a:spcBef>
                <a:spcPts val="1200"/>
              </a:spcBef>
            </a:pPr>
            <a:r>
              <a:rPr lang="ru-RU" sz="2400" b="1" i="0" u="none" strike="noStrike" baseline="0" dirty="0">
                <a:solidFill>
                  <a:srgbClr val="000000"/>
                </a:solidFill>
              </a:rPr>
              <a:t>• Увеличить количество поддерживаемых системами распределенного реестра языков программирования </a:t>
            </a:r>
          </a:p>
          <a:p>
            <a:pPr marL="342900" indent="-342900">
              <a:spcBef>
                <a:spcPts val="1200"/>
              </a:spcBef>
              <a:buAutoNum type="arabicPeriod"/>
            </a:pPr>
            <a:endParaRPr lang="ru-RU" sz="2400" b="1" i="0" u="none" strike="noStrike" baseline="0" dirty="0">
              <a:solidFill>
                <a:srgbClr val="000000"/>
              </a:solidFill>
            </a:endParaRPr>
          </a:p>
          <a:p>
            <a:pPr marL="342900" indent="-342900">
              <a:buAutoNum type="arabicPeriod"/>
            </a:pPr>
            <a:endParaRPr lang="ru-RU" sz="2400" b="1" dirty="0">
              <a:solidFill>
                <a:srgbClr val="000000"/>
              </a:solidFill>
            </a:endParaRPr>
          </a:p>
          <a:p>
            <a:r>
              <a:rPr lang="ru-RU" sz="2400" b="1" i="0" u="none" strike="noStrike" baseline="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9053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CB49C-1DCF-4E61-A59A-4FB0E7287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43" y="18255"/>
            <a:ext cx="11408735" cy="896145"/>
          </a:xfrm>
        </p:spPr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</a:rPr>
              <a:t>Развитие сквозной цифровой технологии: задачи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E2AE49-7727-4F9A-87D1-25A33B943194}"/>
              </a:ext>
            </a:extLst>
          </p:cNvPr>
          <p:cNvSpPr txBox="1"/>
          <p:nvPr/>
        </p:nvSpPr>
        <p:spPr>
          <a:xfrm>
            <a:off x="308343" y="914400"/>
            <a:ext cx="11248351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000" b="1" dirty="0">
                <a:solidFill>
                  <a:srgbClr val="C00000"/>
                </a:solidFill>
              </a:rPr>
              <a:t>4. </a:t>
            </a:r>
            <a:r>
              <a:rPr lang="ru-RU" sz="2400" b="1" i="0" u="none" strike="noStrike" baseline="0" dirty="0">
                <a:solidFill>
                  <a:srgbClr val="C00000"/>
                </a:solidFill>
              </a:rPr>
              <a:t>Разработка инструментов, расширяющих функционал систем распределенного реестра </a:t>
            </a:r>
            <a:r>
              <a:rPr lang="ru-RU" sz="2400" b="1" i="0" u="none" strike="noStrike" baseline="0" dirty="0">
                <a:solidFill>
                  <a:srgbClr val="000000"/>
                </a:solidFill>
              </a:rPr>
              <a:t>- определяет возможности применения технологии в бизнес-процессах, отсутствие данных инструментов существенно сужает потенциал использования технологии</a:t>
            </a:r>
          </a:p>
          <a:p>
            <a:pPr lvl="1">
              <a:spcBef>
                <a:spcPts val="1200"/>
              </a:spcBef>
            </a:pPr>
            <a:r>
              <a:rPr lang="ru-RU" sz="2400" b="1" i="0" u="none" strike="noStrike" baseline="0" dirty="0">
                <a:solidFill>
                  <a:srgbClr val="000000"/>
                </a:solidFill>
              </a:rPr>
              <a:t>• </a:t>
            </a:r>
            <a:r>
              <a:rPr lang="ru-RU" sz="2200" b="1" i="0" u="none" strike="noStrike" baseline="0" dirty="0">
                <a:solidFill>
                  <a:srgbClr val="000000"/>
                </a:solidFill>
              </a:rPr>
              <a:t>Создать инструменты для разработки смарт-контрактов на естественном языке</a:t>
            </a:r>
          </a:p>
          <a:p>
            <a:pPr lvl="1">
              <a:spcBef>
                <a:spcPts val="1200"/>
              </a:spcBef>
            </a:pPr>
            <a:r>
              <a:rPr lang="ru-RU" sz="2200" b="1" i="0" u="none" strike="noStrike" baseline="0" dirty="0">
                <a:solidFill>
                  <a:srgbClr val="000000"/>
                </a:solidFill>
              </a:rPr>
              <a:t>• Создать и стандартизировать </a:t>
            </a:r>
            <a:r>
              <a:rPr lang="ru-RU" sz="2200" b="1" i="0" u="none" strike="noStrike" baseline="0" dirty="0" err="1">
                <a:solidFill>
                  <a:srgbClr val="000000"/>
                </a:solidFill>
              </a:rPr>
              <a:t>ораклы</a:t>
            </a:r>
            <a:r>
              <a:rPr lang="ru-RU" sz="2200" b="1" i="0" u="none" strike="noStrike" baseline="0" dirty="0">
                <a:solidFill>
                  <a:srgbClr val="000000"/>
                </a:solidFill>
              </a:rPr>
              <a:t> (инструменты обращения систем распределенного реестра к внешним данным для исполнения условий смарт-контрактов) </a:t>
            </a:r>
          </a:p>
          <a:p>
            <a:pPr lvl="1">
              <a:spcBef>
                <a:spcPts val="1200"/>
              </a:spcBef>
            </a:pPr>
            <a:r>
              <a:rPr lang="ru-RU" sz="2200" b="1" i="0" u="none" strike="noStrike" baseline="0" dirty="0">
                <a:solidFill>
                  <a:srgbClr val="000000"/>
                </a:solidFill>
              </a:rPr>
              <a:t>• Создать инструменты автоматизированного аудита смарт-контрактов </a:t>
            </a:r>
          </a:p>
          <a:p>
            <a:pPr lvl="1">
              <a:spcBef>
                <a:spcPts val="1200"/>
              </a:spcBef>
            </a:pPr>
            <a:r>
              <a:rPr lang="ru-RU" sz="2200" b="1" i="0" u="none" strike="noStrike" baseline="0" dirty="0">
                <a:solidFill>
                  <a:srgbClr val="000000"/>
                </a:solidFill>
              </a:rPr>
              <a:t>• Создать инструменты разработки смарт-контрактов и децентрализованных приложений </a:t>
            </a:r>
          </a:p>
          <a:p>
            <a:pPr lvl="1">
              <a:spcBef>
                <a:spcPts val="1200"/>
              </a:spcBef>
            </a:pPr>
            <a:r>
              <a:rPr lang="ru-RU" sz="2200" b="1" i="0" u="none" strike="noStrike" baseline="0" dirty="0">
                <a:solidFill>
                  <a:srgbClr val="000000"/>
                </a:solidFill>
              </a:rPr>
              <a:t>• Создать инструменты </a:t>
            </a:r>
            <a:r>
              <a:rPr lang="ru-RU" sz="2200" b="1" i="0" u="none" strike="noStrike" baseline="0" dirty="0" err="1">
                <a:solidFill>
                  <a:srgbClr val="000000"/>
                </a:solidFill>
              </a:rPr>
              <a:t>интероперабельности</a:t>
            </a:r>
            <a:r>
              <a:rPr lang="ru-RU" sz="2200" b="1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pPr lvl="1">
              <a:spcBef>
                <a:spcPts val="1200"/>
              </a:spcBef>
            </a:pPr>
            <a:r>
              <a:rPr lang="ru-RU" sz="2200" b="1" i="0" u="none" strike="noStrike" baseline="0" dirty="0">
                <a:solidFill>
                  <a:srgbClr val="000000"/>
                </a:solidFill>
              </a:rPr>
              <a:t>• Создать инструменты развертывания </a:t>
            </a:r>
            <a:r>
              <a:rPr lang="ru-RU" sz="2200" b="1" i="0" u="none" strike="noStrike" baseline="0" dirty="0" err="1">
                <a:solidFill>
                  <a:srgbClr val="000000"/>
                </a:solidFill>
              </a:rPr>
              <a:t>нод</a:t>
            </a:r>
            <a:r>
              <a:rPr lang="ru-RU" sz="2200" b="1" i="0" u="none" strike="noStrike" baseline="0" dirty="0">
                <a:solidFill>
                  <a:srgbClr val="000000"/>
                </a:solidFill>
              </a:rPr>
              <a:t> на маломощных системах, например, смартфонах и </a:t>
            </a:r>
            <a:r>
              <a:rPr lang="ru-RU" sz="2200" b="1" i="0" u="none" strike="noStrike" baseline="0" dirty="0" err="1">
                <a:solidFill>
                  <a:srgbClr val="000000"/>
                </a:solidFill>
              </a:rPr>
              <a:t>IoT</a:t>
            </a:r>
            <a:r>
              <a:rPr lang="ru-RU" sz="2200" b="1" i="0" u="none" strike="noStrike" baseline="0" dirty="0">
                <a:solidFill>
                  <a:srgbClr val="000000"/>
                </a:solidFill>
              </a:rPr>
              <a:t>-устройствах </a:t>
            </a:r>
          </a:p>
          <a:p>
            <a:pPr marL="342900" indent="-342900">
              <a:buAutoNum type="arabicPeriod"/>
            </a:pPr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8976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CB49C-1DCF-4E61-A59A-4FB0E7287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43" y="18255"/>
            <a:ext cx="11408735" cy="896145"/>
          </a:xfrm>
        </p:spPr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</a:rPr>
              <a:t>Развитие сквозной цифровой технологии: задачи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E2AE49-7727-4F9A-87D1-25A33B943194}"/>
              </a:ext>
            </a:extLst>
          </p:cNvPr>
          <p:cNvSpPr txBox="1"/>
          <p:nvPr/>
        </p:nvSpPr>
        <p:spPr>
          <a:xfrm>
            <a:off x="308343" y="914400"/>
            <a:ext cx="11248351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2400" b="1" i="0" u="none" strike="noStrike" baseline="0" dirty="0">
              <a:solidFill>
                <a:srgbClr val="000000"/>
              </a:solidFill>
            </a:endParaRPr>
          </a:p>
          <a:p>
            <a:pPr algn="l"/>
            <a:r>
              <a:rPr lang="ru-RU" sz="2400" b="1" dirty="0">
                <a:solidFill>
                  <a:srgbClr val="C00000"/>
                </a:solidFill>
              </a:rPr>
              <a:t>5. </a:t>
            </a:r>
            <a:r>
              <a:rPr lang="ru-RU" sz="2400" b="1" i="0" u="none" strike="noStrike" baseline="0" dirty="0">
                <a:solidFill>
                  <a:srgbClr val="C00000"/>
                </a:solidFill>
              </a:rPr>
              <a:t>Внедрение решений в отрасли </a:t>
            </a:r>
            <a:r>
              <a:rPr lang="ru-RU" sz="2400" b="1" i="0" u="none" strike="noStrike" baseline="0" dirty="0">
                <a:solidFill>
                  <a:srgbClr val="000000"/>
                </a:solidFill>
              </a:rPr>
              <a:t>- определяет уровень развития и потенциал масштабирования отечественных отраслевых платформ распределенного реестра в приоритетных отраслях </a:t>
            </a:r>
          </a:p>
          <a:p>
            <a:pPr algn="l"/>
            <a:endParaRPr lang="ru-RU" sz="2400" b="1" i="0" u="none" strike="noStrike" baseline="0" dirty="0">
              <a:solidFill>
                <a:srgbClr val="000000"/>
              </a:solidFill>
            </a:endParaRPr>
          </a:p>
          <a:p>
            <a:pPr lvl="1">
              <a:spcBef>
                <a:spcPts val="1200"/>
              </a:spcBef>
            </a:pPr>
            <a:r>
              <a:rPr lang="ru-RU" sz="2400" b="1" i="0" u="none" strike="noStrike" baseline="0" dirty="0">
                <a:solidFill>
                  <a:srgbClr val="000000"/>
                </a:solidFill>
              </a:rPr>
              <a:t>• Деятельность финансовая и страховая</a:t>
            </a:r>
          </a:p>
          <a:p>
            <a:pPr lvl="1">
              <a:spcBef>
                <a:spcPts val="1200"/>
              </a:spcBef>
            </a:pPr>
            <a:r>
              <a:rPr lang="ru-RU" sz="2400" b="1" i="0" u="none" strike="noStrike" baseline="0" dirty="0">
                <a:solidFill>
                  <a:srgbClr val="000000"/>
                </a:solidFill>
              </a:rPr>
              <a:t>• Транспортировка и хранение </a:t>
            </a:r>
          </a:p>
          <a:p>
            <a:pPr lvl="1">
              <a:spcBef>
                <a:spcPts val="1200"/>
              </a:spcBef>
            </a:pPr>
            <a:r>
              <a:rPr lang="ru-RU" sz="2400" b="1" i="0" u="none" strike="noStrike" baseline="0" dirty="0">
                <a:solidFill>
                  <a:srgbClr val="000000"/>
                </a:solidFill>
              </a:rPr>
              <a:t>• Государственное управление </a:t>
            </a:r>
          </a:p>
          <a:p>
            <a:pPr lvl="1">
              <a:spcBef>
                <a:spcPts val="1200"/>
              </a:spcBef>
            </a:pPr>
            <a:r>
              <a:rPr lang="ru-RU" sz="2400" b="1" i="0" u="none" strike="noStrike" baseline="0" dirty="0">
                <a:solidFill>
                  <a:srgbClr val="000000"/>
                </a:solidFill>
              </a:rPr>
              <a:t>• Деятельность в области здравоохранения </a:t>
            </a:r>
          </a:p>
          <a:p>
            <a:pPr lvl="1">
              <a:spcBef>
                <a:spcPts val="1200"/>
              </a:spcBef>
            </a:pPr>
            <a:r>
              <a:rPr lang="ru-RU" sz="2400" b="1" i="0" u="none" strike="noStrike" baseline="0" dirty="0">
                <a:solidFill>
                  <a:srgbClr val="000000"/>
                </a:solidFill>
              </a:rPr>
              <a:t>• Обрабатывающие производства </a:t>
            </a:r>
          </a:p>
          <a:p>
            <a:pPr marL="342900" indent="-342900">
              <a:buAutoNum type="arabicPeriod"/>
            </a:pPr>
            <a:endParaRPr lang="ru-RU" sz="2400" b="1" i="0" u="none" strike="noStrike" baseline="0" dirty="0">
              <a:solidFill>
                <a:srgbClr val="000000"/>
              </a:solidFill>
            </a:endParaRPr>
          </a:p>
          <a:p>
            <a:pPr marL="342900" indent="-342900">
              <a:buAutoNum type="arabicPeriod"/>
            </a:pPr>
            <a:endParaRPr lang="ru-RU" sz="2400" b="1" dirty="0">
              <a:solidFill>
                <a:srgbClr val="000000"/>
              </a:solidFill>
            </a:endParaRPr>
          </a:p>
          <a:p>
            <a:r>
              <a:rPr lang="ru-RU" sz="2400" b="1" i="0" u="none" strike="noStrike" baseline="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7003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241" y="62865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Технологии организации и синхронизации данных: технологические задачи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6331" y="1381193"/>
            <a:ext cx="11603421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b="1" dirty="0"/>
              <a:t>Сократить среднее время, необходимое для подтверждения блоков </a:t>
            </a:r>
            <a:r>
              <a:rPr lang="ru-RU" dirty="0"/>
              <a:t>	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b="1" dirty="0"/>
              <a:t>Снизить требования вычислительным мощностям полных </a:t>
            </a:r>
            <a:r>
              <a:rPr lang="ru-RU" b="1" dirty="0" err="1"/>
              <a:t>нод</a:t>
            </a:r>
            <a:r>
              <a:rPr lang="ru-RU" b="1" dirty="0"/>
              <a:t> </a:t>
            </a:r>
            <a:r>
              <a:rPr lang="ru-RU" dirty="0"/>
              <a:t>	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b="1" dirty="0"/>
              <a:t>Увеличить количество стандартизированных протоколов для обращения к внешним данным и </a:t>
            </a:r>
            <a:r>
              <a:rPr lang="ru-RU" b="1" dirty="0" err="1"/>
              <a:t>интероперабельности</a:t>
            </a:r>
            <a:r>
              <a:rPr lang="ru-RU" b="1" dirty="0"/>
              <a:t> </a:t>
            </a:r>
            <a:r>
              <a:rPr lang="ru-RU" dirty="0"/>
              <a:t>	</a:t>
            </a:r>
          </a:p>
          <a:p>
            <a:pPr>
              <a:spcBef>
                <a:spcPts val="600"/>
              </a:spcBef>
            </a:pPr>
            <a:r>
              <a:rPr lang="ru-RU" b="1" dirty="0"/>
              <a:t>	</a:t>
            </a:r>
            <a:r>
              <a:rPr lang="ru-RU" dirty="0"/>
              <a:t>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699367"/>
              </p:ext>
            </p:extLst>
          </p:nvPr>
        </p:nvGraphicFramePr>
        <p:xfrm>
          <a:off x="336331" y="2893201"/>
          <a:ext cx="11454616" cy="3745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5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410">
                <a:tc>
                  <a:txBody>
                    <a:bodyPr/>
                    <a:lstStyle/>
                    <a:p>
                      <a:r>
                        <a:rPr lang="ru-RU" sz="1600" b="1" dirty="0"/>
                        <a:t>Показатель</a:t>
                      </a:r>
                      <a:r>
                        <a:rPr lang="ru-RU" sz="1600" b="1" baseline="0" dirty="0"/>
                        <a:t>  (технологический, рыночный)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Среднее время, необходимое для подтверждения блока, мин.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ru-RU" sz="1600" b="1" dirty="0"/>
                        <a:t>8,2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 1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&lt;0.02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Средний срок развертывания полной </a:t>
                      </a:r>
                      <a:r>
                        <a:rPr lang="ru-RU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ноды</a:t>
                      </a: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ч.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ru-RU" sz="1600" b="1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ru-RU" sz="1600" b="1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ru-RU" sz="16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полностью </a:t>
                      </a:r>
                      <a:r>
                        <a:rPr lang="ru-RU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интероперабельных</a:t>
                      </a: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платформ, соответствующих ГОСТ в части криптографии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ru-RU" sz="1600" b="1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ru-RU" sz="1600" b="1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ru-RU" sz="1600" b="1" dirty="0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запатентованных технологий организации и синхронизации данных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ru-RU" sz="16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ru-RU" sz="16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ru-RU" sz="1600" b="1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компаний, обладающих полными </a:t>
                      </a:r>
                      <a:r>
                        <a:rPr lang="ru-RU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нодами</a:t>
                      </a: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системах распределенного реестра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&lt;1% 	</a:t>
                      </a:r>
                    </a:p>
                    <a:p>
                      <a:pPr algn="ctr">
                        <a:lnSpc>
                          <a:spcPts val="2000"/>
                        </a:lnSpc>
                      </a:pP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ru-RU" sz="1600" b="1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ru-RU" sz="1600" b="1" dirty="0"/>
                        <a:t>55%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системных архитекторов с опытом в области построения распределенных систем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ru-RU" sz="1600" b="1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ru-RU" sz="1600" b="1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ru-RU" sz="1600" b="1" dirty="0"/>
                        <a:t>3 000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640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5429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Технологии обеспечения целостности и непротиворечивости данных (консенсус): технологические задачи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6331" y="1388428"/>
            <a:ext cx="116034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Снизить уровень чувствительности пропускной способности систем распределенного реестра к количеству и географической </a:t>
            </a:r>
            <a:r>
              <a:rPr lang="ru-RU" b="1" dirty="0" err="1"/>
              <a:t>распределенности</a:t>
            </a:r>
            <a:r>
              <a:rPr lang="ru-RU" b="1" dirty="0"/>
              <a:t> полных </a:t>
            </a:r>
            <a:r>
              <a:rPr lang="ru-RU" b="1" dirty="0" err="1"/>
              <a:t>нод</a:t>
            </a:r>
            <a:r>
              <a:rPr lang="ru-RU" b="1" dirty="0"/>
              <a:t> </a:t>
            </a:r>
          </a:p>
          <a:p>
            <a:r>
              <a:rPr lang="ru-RU" b="1" dirty="0"/>
              <a:t>Повысить уровень децентрализации распределения вычислительных мощностей и ресурсов систем распределенного реестра </a:t>
            </a:r>
            <a:r>
              <a:rPr lang="ru-RU" dirty="0"/>
              <a:t>	</a:t>
            </a:r>
          </a:p>
          <a:p>
            <a:r>
              <a:rPr lang="ru-RU" dirty="0"/>
              <a:t>Увеличить пропускную способность 	</a:t>
            </a:r>
          </a:p>
          <a:p>
            <a:r>
              <a:rPr lang="ru-RU" b="1" dirty="0"/>
              <a:t>Повысить </a:t>
            </a:r>
            <a:r>
              <a:rPr lang="ru-RU" b="1" dirty="0" err="1"/>
              <a:t>кибербезопасность</a:t>
            </a:r>
            <a:r>
              <a:rPr lang="ru-RU" b="1" dirty="0"/>
              <a:t> систем в части обеспечения защиты от захвата ресурсов/вычислительных мощностей сети </a:t>
            </a:r>
            <a:r>
              <a:rPr lang="ru-RU" dirty="0"/>
              <a:t>	</a:t>
            </a:r>
          </a:p>
          <a:p>
            <a:r>
              <a:rPr lang="ru-RU" dirty="0"/>
              <a:t>	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407313"/>
              </p:ext>
            </p:extLst>
          </p:nvPr>
        </p:nvGraphicFramePr>
        <p:xfrm>
          <a:off x="336331" y="3546129"/>
          <a:ext cx="11454616" cy="3129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1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1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410">
                <a:tc>
                  <a:txBody>
                    <a:bodyPr/>
                    <a:lstStyle/>
                    <a:p>
                      <a:r>
                        <a:rPr lang="ru-RU" sz="1600" b="1" dirty="0"/>
                        <a:t>Показатель</a:t>
                      </a:r>
                      <a:r>
                        <a:rPr lang="ru-RU" sz="1600" b="1" baseline="0" dirty="0"/>
                        <a:t>  (технологический, рыночный)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транзакций в секунду 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5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Защита от захвата вычислительных мощностей, ресурсов, % захваченных мощностей от общего числа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76%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5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полных </a:t>
                      </a:r>
                      <a:r>
                        <a:rPr lang="ru-RU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нод</a:t>
                      </a: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2 500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8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запатентованных консенсус алгоритмов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9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платформ распределенного реестра, сертифицированных по ГОСТ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55%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выпускаемых специалистов в области криптографических алгоритмов, используемых в системах распределенного реестра, в год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2 500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208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5429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Технологии создания и исполнения децентрализованных приложений и смарт-контрактов : технологические задачи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6331" y="1388428"/>
            <a:ext cx="116034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Сократить сроки интеграции систем в бизнес-процессы </a:t>
            </a:r>
            <a:r>
              <a:rPr lang="ru-RU" dirty="0"/>
              <a:t>	</a:t>
            </a:r>
          </a:p>
          <a:p>
            <a:r>
              <a:rPr lang="ru-RU" b="1" dirty="0"/>
              <a:t>Сократить средний срок аудита смарт-контрактов </a:t>
            </a:r>
            <a:r>
              <a:rPr lang="ru-RU" dirty="0"/>
              <a:t>	</a:t>
            </a:r>
          </a:p>
          <a:p>
            <a:r>
              <a:rPr lang="ru-RU" b="1" dirty="0"/>
              <a:t>Увеличить количество поддерживаемых системами распределенного реестра языков программирования </a:t>
            </a:r>
            <a:r>
              <a:rPr lang="ru-RU" dirty="0"/>
              <a:t>	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009491"/>
              </p:ext>
            </p:extLst>
          </p:nvPr>
        </p:nvGraphicFramePr>
        <p:xfrm>
          <a:off x="336331" y="2504263"/>
          <a:ext cx="11454616" cy="4210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1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3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410">
                <a:tc>
                  <a:txBody>
                    <a:bodyPr/>
                    <a:lstStyle/>
                    <a:p>
                      <a:r>
                        <a:rPr lang="ru-RU" sz="1600" b="1" dirty="0"/>
                        <a:t>Показатель</a:t>
                      </a:r>
                      <a:r>
                        <a:rPr lang="ru-RU" sz="1600" b="1" baseline="0" dirty="0"/>
                        <a:t>  (технологический, рыночный)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1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Средний срок интеграции системы в бизнес-процессы, ч.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50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&lt;</a:t>
                      </a:r>
                      <a:r>
                        <a:rPr lang="en-US" sz="1600" b="1" baseline="0" dirty="0"/>
                        <a:t> 10</a:t>
                      </a:r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Средний срок аудита смарт-контрактов на предмет отсутствия критических уязвимостей, мин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120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5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&lt; 1</a:t>
                      </a:r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25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разработанных децентрализованных приложений и отраслевых решений на базе платформ распределенного реестра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15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100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500</a:t>
                      </a:r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разработчиков смарт-контрактов и децентрализованных приложений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3 000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</a:t>
                      </a:r>
                      <a:r>
                        <a:rPr lang="ru-RU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коммитов</a:t>
                      </a: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открытых </a:t>
                      </a:r>
                      <a:r>
                        <a:rPr lang="ru-RU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репозитариях</a:t>
                      </a: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исходных кодов систем распределенного реестра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18 900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</a:t>
                      </a:r>
                      <a:r>
                        <a:rPr lang="ru-RU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цифровизированных</a:t>
                      </a: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бизнес-процессов за счет внедрения смарт-контрактов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сервис-провайдеров систем распределенного реестра в приоритетных отраслях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29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D0882B-AA49-47AB-8106-1AD4AFBBB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790" y="0"/>
            <a:ext cx="10515600" cy="1325563"/>
          </a:xfrm>
        </p:spPr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</a:rPr>
              <a:t>Системы распределенного реестра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7AB245-BBB7-4C79-80BB-D5F4A8012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433" y="1084932"/>
            <a:ext cx="11550314" cy="535196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1800"/>
              </a:spcBef>
            </a:pPr>
            <a:r>
              <a:rPr lang="ru-RU" sz="2400" b="1" dirty="0"/>
              <a:t>Технология </a:t>
            </a:r>
            <a:r>
              <a:rPr lang="ru-RU" sz="2400" b="1" dirty="0">
                <a:solidFill>
                  <a:srgbClr val="C00000"/>
                </a:solidFill>
              </a:rPr>
              <a:t>систем распределенного реестра</a:t>
            </a:r>
            <a:r>
              <a:rPr lang="ru-RU" sz="2400" b="1" dirty="0"/>
              <a:t> представляет собой новый подход к созданию баз данных, ключевой особенностью которого является отсутствие единого центра управления</a:t>
            </a:r>
          </a:p>
          <a:p>
            <a:pPr algn="just">
              <a:lnSpc>
                <a:spcPct val="100000"/>
              </a:lnSpc>
              <a:spcBef>
                <a:spcPts val="1800"/>
              </a:spcBef>
            </a:pPr>
            <a:r>
              <a:rPr lang="ru-RU" sz="2400" b="1" dirty="0"/>
              <a:t>Каждый узел составляет и записывает обновления реестра независимо от других узлов</a:t>
            </a:r>
          </a:p>
          <a:p>
            <a:pPr algn="just">
              <a:lnSpc>
                <a:spcPct val="100000"/>
              </a:lnSpc>
              <a:spcBef>
                <a:spcPts val="1800"/>
              </a:spcBef>
            </a:pPr>
            <a:r>
              <a:rPr lang="ru-RU" sz="2400" b="1" dirty="0"/>
              <a:t>В отличие от распределённых баз данных каждый участник системы распределенного реестра хранит всю историю изменений и </a:t>
            </a:r>
            <a:r>
              <a:rPr lang="ru-RU" sz="2400" b="1" dirty="0" err="1"/>
              <a:t>валидирует</a:t>
            </a:r>
            <a:r>
              <a:rPr lang="ru-RU" sz="2400" b="1" dirty="0"/>
              <a:t> добавление любых изменений в систему с помощью алгоритма консенсуса, который математически гарантирует невозможность подделки данных при определённой доле достоверных </a:t>
            </a:r>
            <a:r>
              <a:rPr lang="ru-RU" sz="2400" b="1" dirty="0" err="1"/>
              <a:t>нод</a:t>
            </a:r>
            <a:endParaRPr lang="ru-RU" sz="2400" b="1" dirty="0"/>
          </a:p>
          <a:p>
            <a:pPr algn="just">
              <a:lnSpc>
                <a:spcPct val="100000"/>
              </a:lnSpc>
              <a:spcBef>
                <a:spcPts val="1800"/>
              </a:spcBef>
            </a:pPr>
            <a:r>
              <a:rPr lang="ru-RU" sz="2400" b="1" dirty="0"/>
              <a:t>Ни один участник не может изменить данные в системе таким образом, что другие участники не узнают об этом</a:t>
            </a:r>
            <a:endParaRPr lang="ru-RU" sz="2400" b="1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38215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049D6D-F9B5-4C2C-BA2B-C1B76AFB7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</a:rPr>
              <a:t>Риски технологии Системы распределенного реестра</a:t>
            </a:r>
            <a:endParaRPr lang="ru-RU" dirty="0"/>
          </a:p>
        </p:txBody>
      </p:sp>
      <p:graphicFrame>
        <p:nvGraphicFramePr>
          <p:cNvPr id="10" name="Схема 9">
            <a:extLst>
              <a:ext uri="{FF2B5EF4-FFF2-40B4-BE49-F238E27FC236}">
                <a16:creationId xmlns:a16="http://schemas.microsoft.com/office/drawing/2014/main" id="{B997F27F-42A6-4039-A244-74846D010D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250610"/>
              </p:ext>
            </p:extLst>
          </p:nvPr>
        </p:nvGraphicFramePr>
        <p:xfrm>
          <a:off x="434273" y="1121229"/>
          <a:ext cx="11210556" cy="5540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0091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019" y="0"/>
            <a:ext cx="10515600" cy="1325563"/>
          </a:xfrm>
        </p:spPr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</a:rPr>
              <a:t>Ожидаемые эффекты от развития технологии</a:t>
            </a:r>
          </a:p>
        </p:txBody>
      </p:sp>
      <p:graphicFrame>
        <p:nvGraphicFramePr>
          <p:cNvPr id="3" name="Таблица 4">
            <a:extLst>
              <a:ext uri="{FF2B5EF4-FFF2-40B4-BE49-F238E27FC236}">
                <a16:creationId xmlns:a16="http://schemas.microsoft.com/office/drawing/2014/main" id="{7FFE9F80-7A9D-48AD-8977-6BEC4D7D35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901660"/>
              </p:ext>
            </p:extLst>
          </p:nvPr>
        </p:nvGraphicFramePr>
        <p:xfrm>
          <a:off x="374573" y="1237458"/>
          <a:ext cx="11424492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5401">
                  <a:extLst>
                    <a:ext uri="{9D8B030D-6E8A-4147-A177-3AD203B41FA5}">
                      <a16:colId xmlns:a16="http://schemas.microsoft.com/office/drawing/2014/main" val="1163692646"/>
                    </a:ext>
                  </a:extLst>
                </a:gridCol>
                <a:gridCol w="8469091">
                  <a:extLst>
                    <a:ext uri="{9D8B030D-6E8A-4147-A177-3AD203B41FA5}">
                      <a16:colId xmlns:a16="http://schemas.microsoft.com/office/drawing/2014/main" val="1674746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1" dirty="0"/>
                        <a:t>Эффект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Достижения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271018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Технологическое лидерство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20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Обеспечить независимость финансовой инфраструктуры Российской Федерации от зарубежных решений, повысить надежность и кибербезопасность финансовой инфраструктуры. Прогнозируемое сокращение количества сбоев финансовой инфраструктуры - 50% к 2024 году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0256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Обеспечить рост безопасности процессов хранения и обмена персональными медицинскими данными. Прогнозируемое сокращение количества случаев утечки персональных медицинских данных - 50% к 2024 году;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69498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Повысить доступность и надежность государственных информационных систем (ГИС), увеличить их защищенность от кибератак. Прогнозируемое сокращение времени технического обслуживания в год - 30% к 2024 году.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072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3611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8814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Ожидаемые эффекты от развития технологии</a:t>
            </a:r>
          </a:p>
        </p:txBody>
      </p:sp>
      <p:graphicFrame>
        <p:nvGraphicFramePr>
          <p:cNvPr id="3" name="Таблица 4">
            <a:extLst>
              <a:ext uri="{FF2B5EF4-FFF2-40B4-BE49-F238E27FC236}">
                <a16:creationId xmlns:a16="http://schemas.microsoft.com/office/drawing/2014/main" id="{7FFE9F80-7A9D-48AD-8977-6BEC4D7D35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370849"/>
              </p:ext>
            </p:extLst>
          </p:nvPr>
        </p:nvGraphicFramePr>
        <p:xfrm>
          <a:off x="1018448" y="1667116"/>
          <a:ext cx="10670448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37">
                  <a:extLst>
                    <a:ext uri="{9D8B030D-6E8A-4147-A177-3AD203B41FA5}">
                      <a16:colId xmlns:a16="http://schemas.microsoft.com/office/drawing/2014/main" val="1163692646"/>
                    </a:ext>
                  </a:extLst>
                </a:gridCol>
                <a:gridCol w="7910111">
                  <a:extLst>
                    <a:ext uri="{9D8B030D-6E8A-4147-A177-3AD203B41FA5}">
                      <a16:colId xmlns:a16="http://schemas.microsoft.com/office/drawing/2014/main" val="1674746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1" dirty="0"/>
                        <a:t>Эффект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Достижения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27101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Экономическое развитие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20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Достичь прямого экономического эффекта, выраженного как сумму дополнительной выручки и сокращению издержек за счет цифровизации процессов, минимизации количества посредников. Прогнозируемый совокупный объем - 782 млрд руб. к 2024 году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0256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Достичь косвенного экономического эффекта, выраженного в форме сокращения объема теневой экономики и оборота контрафактной продукции за счет обеспечения прозрачности, неизменности и автоматизированной актуализации данных на уровне. Прогнозируемый совокупный объем - 853 млрд руб. к 2024 году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694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9614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Ожидаемые эффекты от развития технологии</a:t>
            </a:r>
          </a:p>
        </p:txBody>
      </p:sp>
      <p:graphicFrame>
        <p:nvGraphicFramePr>
          <p:cNvPr id="3" name="Таблица 4">
            <a:extLst>
              <a:ext uri="{FF2B5EF4-FFF2-40B4-BE49-F238E27FC236}">
                <a16:creationId xmlns:a16="http://schemas.microsoft.com/office/drawing/2014/main" id="{7FFE9F80-7A9D-48AD-8977-6BEC4D7D35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552566"/>
              </p:ext>
            </p:extLst>
          </p:nvPr>
        </p:nvGraphicFramePr>
        <p:xfrm>
          <a:off x="292559" y="1601014"/>
          <a:ext cx="11606882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2583">
                  <a:extLst>
                    <a:ext uri="{9D8B030D-6E8A-4147-A177-3AD203B41FA5}">
                      <a16:colId xmlns:a16="http://schemas.microsoft.com/office/drawing/2014/main" val="1163692646"/>
                    </a:ext>
                  </a:extLst>
                </a:gridCol>
                <a:gridCol w="8604299">
                  <a:extLst>
                    <a:ext uri="{9D8B030D-6E8A-4147-A177-3AD203B41FA5}">
                      <a16:colId xmlns:a16="http://schemas.microsoft.com/office/drawing/2014/main" val="1674746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1" dirty="0"/>
                        <a:t>Эффект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Достижения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271018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Социальный </a:t>
                      </a:r>
                    </a:p>
                    <a:p>
                      <a:pPr algn="ctr"/>
                      <a:r>
                        <a:rPr lang="ru-RU" sz="2000" b="1" dirty="0"/>
                        <a:t>прогресс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Повысить доступность финансовых услуг для наименее обеспеченных слоев населения и сократить комиссии на электронные банковские операции для конечных пользователей. Прогнозируемый эффект - 100% населения используют банковские услуги к 2024 году </a:t>
                      </a:r>
                    </a:p>
                    <a:p>
                      <a:endParaRPr lang="ru-RU" sz="20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0256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Получать государственные услуги в реальном времени и обеспечить неизменность и прозрачность данных при предоставлении различных государственных услуг. Прогнозируемый рост доверия населения к государственным услугам - 30% к 2024 году</a:t>
                      </a:r>
                    </a:p>
                    <a:p>
                      <a:endParaRPr lang="ru-RU" sz="20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69498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Сократить оборот контрафактных лекарств и улучшить здоровье населения за счет сокращения незаконного оборота рецептурных лекарств и рецептов. Прогнозируемое сокращение случаев заболеваний в результате приема контрафактных лекарств - 30% к 2024 году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072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6590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CC28EE-14FD-43C4-8590-0C14A4B9F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</a:rPr>
              <a:t>Примеры использования технологии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119D09-EAF6-44E1-80EC-09E046308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253331"/>
            <a:ext cx="11625942" cy="4351338"/>
          </a:xfrm>
        </p:spPr>
        <p:txBody>
          <a:bodyPr>
            <a:noAutofit/>
          </a:bodyPr>
          <a:lstStyle/>
          <a:p>
            <a:pPr algn="l">
              <a:spcBef>
                <a:spcPts val="1800"/>
              </a:spcBef>
            </a:pPr>
            <a:r>
              <a:rPr lang="ru-RU" sz="2400" b="1" i="0" u="none" strike="noStrike" baseline="0" dirty="0">
                <a:solidFill>
                  <a:srgbClr val="C00000"/>
                </a:solidFill>
              </a:rPr>
              <a:t>Национальный расчетный депозитарий</a:t>
            </a:r>
            <a:r>
              <a:rPr lang="en-US" sz="2400" b="1" i="0" u="none" strike="noStrike" baseline="0" dirty="0">
                <a:solidFill>
                  <a:srgbClr val="C00000"/>
                </a:solidFill>
              </a:rPr>
              <a:t> </a:t>
            </a:r>
            <a:r>
              <a:rPr lang="ru-RU" sz="2400" b="1" i="0" u="none" strike="noStrike" baseline="0" dirty="0"/>
              <a:t>(входит в группу «Московская биржа») внедряет </a:t>
            </a:r>
            <a:r>
              <a:rPr lang="ru-RU" sz="2400" b="1" i="0" u="none" strike="noStrike" baseline="0" dirty="0" err="1"/>
              <a:t>блокчейн</a:t>
            </a:r>
            <a:r>
              <a:rPr lang="ru-RU" sz="2400" b="1" i="0" u="none" strike="noStrike" baseline="0" dirty="0"/>
              <a:t> в финансовую инфраструктуру для</a:t>
            </a:r>
            <a:r>
              <a:rPr lang="en-US" sz="2400" b="1" i="0" u="none" strike="noStrike" baseline="0" dirty="0"/>
              <a:t> </a:t>
            </a:r>
            <a:r>
              <a:rPr lang="ru-RU" sz="2400" b="1" i="0" u="none" strike="noStrike" baseline="0" dirty="0"/>
              <a:t>проведения сделок с ценными бумагами, ведения документации и др.</a:t>
            </a:r>
          </a:p>
          <a:p>
            <a:pPr algn="l">
              <a:spcBef>
                <a:spcPts val="1800"/>
              </a:spcBef>
            </a:pPr>
            <a:r>
              <a:rPr lang="ru-RU" sz="2400" b="1" i="0" u="none" strike="noStrike" baseline="0" dirty="0">
                <a:solidFill>
                  <a:srgbClr val="C00000"/>
                </a:solidFill>
              </a:rPr>
              <a:t>ПАО «Сбербанк» </a:t>
            </a:r>
            <a:r>
              <a:rPr lang="ru-RU" sz="2400" b="1" i="0" u="none" strike="noStrike" baseline="0" dirty="0"/>
              <a:t>выполняет проект по переводу всех банковских расчетов на </a:t>
            </a:r>
            <a:r>
              <a:rPr lang="ru-RU" sz="2400" b="1" i="0" u="none" strike="noStrike" baseline="0" dirty="0" err="1"/>
              <a:t>блокчейн</a:t>
            </a:r>
            <a:r>
              <a:rPr lang="ru-RU" sz="2400" b="1" i="0" u="none" strike="noStrike" baseline="0" dirty="0"/>
              <a:t>.</a:t>
            </a:r>
            <a:r>
              <a:rPr lang="en-US" sz="2400" b="1" i="0" u="none" strike="noStrike" baseline="0" dirty="0"/>
              <a:t> </a:t>
            </a:r>
            <a:r>
              <a:rPr lang="ru-RU" sz="2400" b="1" i="0" u="none" strike="noStrike" baseline="0" dirty="0"/>
              <a:t>Лаборатория </a:t>
            </a:r>
            <a:r>
              <a:rPr lang="ru-RU" sz="2400" b="1" i="0" u="none" strike="noStrike" baseline="0" dirty="0" err="1"/>
              <a:t>блокчейна</a:t>
            </a:r>
            <a:r>
              <a:rPr lang="ru-RU" sz="2400" b="1" i="0" u="none" strike="noStrike" baseline="0" dirty="0"/>
              <a:t> разрабатывает проекты</a:t>
            </a:r>
            <a:r>
              <a:rPr lang="en-US" sz="2400" b="1" i="0" u="none" strike="noStrike" baseline="0" dirty="0"/>
              <a:t> </a:t>
            </a:r>
            <a:r>
              <a:rPr lang="ru-RU" sz="2400" b="1" i="0" u="none" strike="noStrike" baseline="0" dirty="0"/>
              <a:t>для ипотечного кредитования, факторинга, страхования и аккредитивов. Со второго полугодия</a:t>
            </a:r>
            <a:r>
              <a:rPr lang="en-US" sz="2400" b="1" i="0" u="none" strike="noStrike" baseline="0" dirty="0"/>
              <a:t> </a:t>
            </a:r>
            <a:r>
              <a:rPr lang="ru-RU" sz="2400" b="1" i="0" u="none" strike="noStrike" baseline="0" dirty="0"/>
              <a:t>2020 г. ПАО «Сбербанк» начал промышленную</a:t>
            </a:r>
            <a:r>
              <a:rPr lang="en-US" sz="2400" b="1" i="0" u="none" strike="noStrike" baseline="0" dirty="0"/>
              <a:t> </a:t>
            </a:r>
            <a:r>
              <a:rPr lang="ru-RU" sz="2400" b="1" i="0" u="none" strike="noStrike" baseline="0" dirty="0"/>
              <a:t>эксплуатацию системы учета электронных закладных по сделкам с недвижимостью с использованием систем банка и российской национальной </a:t>
            </a:r>
            <a:r>
              <a:rPr lang="ru-RU" sz="2400" b="1" i="0" u="none" strike="noStrike" baseline="0" dirty="0" err="1"/>
              <a:t>блокчейн</a:t>
            </a:r>
            <a:r>
              <a:rPr lang="ru-RU" sz="2400" b="1" i="0" u="none" strike="noStrike" baseline="0" dirty="0"/>
              <a:t>-платформы </a:t>
            </a:r>
            <a:r>
              <a:rPr lang="ru-RU" sz="2400" b="1" i="0" u="none" strike="noStrike" baseline="0" dirty="0" err="1"/>
              <a:t>Мастерчейн</a:t>
            </a:r>
            <a:endParaRPr lang="en-US" sz="2400" b="1" i="0" u="none" strike="noStrike" baseline="0" dirty="0"/>
          </a:p>
          <a:p>
            <a:pPr algn="l">
              <a:spcBef>
                <a:spcPts val="1800"/>
              </a:spcBef>
            </a:pPr>
            <a:r>
              <a:rPr lang="ru-RU" sz="2400" b="1" i="0" u="none" strike="noStrike" baseline="0" dirty="0">
                <a:solidFill>
                  <a:srgbClr val="C00000"/>
                </a:solidFill>
              </a:rPr>
              <a:t>ПАО «ГМК "Норильский никель"» </a:t>
            </a:r>
            <a:r>
              <a:rPr lang="ru-RU" sz="2400" b="1" i="0" u="none" strike="noStrike" baseline="0" dirty="0"/>
              <a:t>внедрило</a:t>
            </a:r>
            <a:r>
              <a:rPr lang="en-US" sz="2400" b="1" i="0" u="none" strike="noStrike" baseline="0" dirty="0"/>
              <a:t> </a:t>
            </a:r>
            <a:r>
              <a:rPr lang="ru-RU" sz="2400" b="1" i="0" u="none" strike="noStrike" baseline="0" dirty="0"/>
              <a:t>решение на базе ТРР для упрощения торговли</a:t>
            </a:r>
            <a:r>
              <a:rPr lang="en-US" sz="2400" b="1" i="0" u="none" strike="noStrike" baseline="0" dirty="0"/>
              <a:t> </a:t>
            </a:r>
            <a:r>
              <a:rPr lang="ru-RU" sz="2400" b="1" i="0" u="none" strike="noStrike" baseline="0" dirty="0"/>
              <a:t>сырьем. Компания выпускает токены, обеспеченные палладием, кобальтом и медью, и продает</a:t>
            </a:r>
            <a:r>
              <a:rPr lang="en-US" sz="2400" b="1" i="0" u="none" strike="noStrike" baseline="0" dirty="0"/>
              <a:t> </a:t>
            </a:r>
            <a:r>
              <a:rPr lang="ru-RU" sz="2400" b="1" i="0" u="none" strike="noStrike" baseline="0" dirty="0"/>
              <a:t>их производителям. Кроме того, на </a:t>
            </a:r>
            <a:r>
              <a:rPr lang="ru-RU" sz="2400" b="1" i="0" u="none" strike="noStrike" baseline="0" dirty="0" err="1"/>
              <a:t>блокчейне</a:t>
            </a:r>
            <a:r>
              <a:rPr lang="en-US" sz="2400" b="1" i="0" u="none" strike="noStrike" baseline="0" dirty="0"/>
              <a:t> </a:t>
            </a:r>
            <a:r>
              <a:rPr lang="ru-RU" sz="2400" b="1" i="0" u="none" strike="noStrike" baseline="0" dirty="0"/>
              <a:t>ведется учет полезных</a:t>
            </a:r>
            <a:r>
              <a:rPr lang="en-US" sz="2400" b="1" i="0" u="none" strike="noStrike" baseline="0" dirty="0"/>
              <a:t> </a:t>
            </a:r>
            <a:r>
              <a:rPr lang="ru-RU" sz="2400" b="1" i="0" u="none" strike="noStrike" baseline="0" dirty="0"/>
              <a:t>ископаемых</a:t>
            </a:r>
          </a:p>
        </p:txBody>
      </p:sp>
    </p:spTree>
    <p:extLst>
      <p:ext uri="{BB962C8B-B14F-4D97-AF65-F5344CB8AC3E}">
        <p14:creationId xmlns:p14="http://schemas.microsoft.com/office/powerpoint/2010/main" val="1468309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CC28EE-14FD-43C4-8590-0C14A4B9F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</a:rPr>
              <a:t>Примеры использования технологии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119D09-EAF6-44E1-80EC-09E046308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771" y="1128939"/>
            <a:ext cx="11386458" cy="4351338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ru-RU" sz="2400" b="1" dirty="0"/>
              <a:t>ОАО «РЖД» и </a:t>
            </a:r>
            <a:r>
              <a:rPr lang="ru-RU" sz="2400" b="1" dirty="0" err="1"/>
              <a:t>Maersk</a:t>
            </a:r>
            <a:r>
              <a:rPr lang="ru-RU" sz="2400" b="1" dirty="0"/>
              <a:t> заключили соглашение</a:t>
            </a:r>
            <a:r>
              <a:rPr lang="en-US" sz="2400" b="1" dirty="0"/>
              <a:t> </a:t>
            </a:r>
            <a:r>
              <a:rPr lang="ru-RU" sz="2400" b="1" dirty="0"/>
              <a:t>о взаимодействии в области развития цифровых</a:t>
            </a:r>
            <a:r>
              <a:rPr lang="en-US" sz="2400" b="1" dirty="0"/>
              <a:t> </a:t>
            </a:r>
            <a:r>
              <a:rPr lang="ru-RU" sz="2400" b="1" dirty="0"/>
              <a:t>сервисов для перевозок с использованием ТРР</a:t>
            </a:r>
            <a:r>
              <a:rPr lang="en-US" sz="2400" b="1" dirty="0"/>
              <a:t> </a:t>
            </a:r>
            <a:r>
              <a:rPr lang="ru-RU" sz="2400" b="1" dirty="0"/>
              <a:t>и их продвижения на рынок мультимодальных</a:t>
            </a:r>
            <a:r>
              <a:rPr lang="en-US" sz="2400" b="1" dirty="0"/>
              <a:t> </a:t>
            </a:r>
            <a:r>
              <a:rPr lang="ru-RU" sz="2400" b="1" dirty="0"/>
              <a:t>перевозок. </a:t>
            </a:r>
            <a:r>
              <a:rPr lang="ru-RU" sz="2400" b="1" dirty="0" err="1"/>
              <a:t>Блокчейн</a:t>
            </a:r>
            <a:r>
              <a:rPr lang="ru-RU" sz="2400" b="1" dirty="0"/>
              <a:t> также внедряется в сервисном обслуживании локомотивов: используются смарт-контракты, обеспечивающие автоматическое исполнение условий договора</a:t>
            </a:r>
            <a:endParaRPr lang="en-US" sz="2400" b="1" dirty="0"/>
          </a:p>
          <a:p>
            <a:pPr>
              <a:spcBef>
                <a:spcPts val="1800"/>
              </a:spcBef>
            </a:pPr>
            <a:r>
              <a:rPr lang="ru-RU" sz="2400" b="1" dirty="0">
                <a:solidFill>
                  <a:srgbClr val="C00000"/>
                </a:solidFill>
              </a:rPr>
              <a:t>S7 Airlines </a:t>
            </a:r>
            <a:r>
              <a:rPr lang="ru-RU" sz="2400" b="1" dirty="0"/>
              <a:t>через </a:t>
            </a:r>
            <a:r>
              <a:rPr lang="ru-RU" sz="2400" b="1" dirty="0" err="1"/>
              <a:t>блокчейн</a:t>
            </a:r>
            <a:r>
              <a:rPr lang="ru-RU" sz="2400" b="1" dirty="0"/>
              <a:t>-платформу продает авиабилеты и взаимодействует с ведущими</a:t>
            </a:r>
            <a:r>
              <a:rPr lang="en-US" sz="2400" b="1" dirty="0"/>
              <a:t> </a:t>
            </a:r>
            <a:r>
              <a:rPr lang="ru-RU" sz="2400" b="1" dirty="0"/>
              <a:t>банками</a:t>
            </a:r>
          </a:p>
          <a:p>
            <a:pPr>
              <a:spcBef>
                <a:spcPts val="1800"/>
              </a:spcBef>
            </a:pPr>
            <a:r>
              <a:rPr lang="ru-RU" sz="2400" b="1" dirty="0">
                <a:solidFill>
                  <a:srgbClr val="C00000"/>
                </a:solidFill>
              </a:rPr>
              <a:t>ПАО «Владимирский химический завод»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/>
              <a:t>(ВХ З) создает </a:t>
            </a:r>
            <a:r>
              <a:rPr lang="ru-RU" sz="2400" b="1" dirty="0" err="1"/>
              <a:t>блокчейн</a:t>
            </a:r>
            <a:r>
              <a:rPr lang="ru-RU" sz="2400" b="1" dirty="0"/>
              <a:t>-платформу для фиксации выбросов парниковых газов</a:t>
            </a:r>
            <a:endParaRPr lang="en-US" sz="2400" b="1" dirty="0"/>
          </a:p>
          <a:p>
            <a:pPr>
              <a:spcBef>
                <a:spcPts val="1800"/>
              </a:spcBef>
            </a:pPr>
            <a:r>
              <a:rPr lang="ru-RU" sz="2400" b="1" i="0" u="none" strike="noStrike" baseline="0" dirty="0">
                <a:solidFill>
                  <a:srgbClr val="C00000"/>
                </a:solidFill>
              </a:rPr>
              <a:t>ПАО «Газпром нефть» </a:t>
            </a:r>
            <a:r>
              <a:rPr lang="ru-RU" sz="2400" b="1" i="0" u="none" strike="noStrike" baseline="0" dirty="0"/>
              <a:t>организует на </a:t>
            </a:r>
            <a:r>
              <a:rPr lang="ru-RU" sz="2400" b="1" i="0" u="none" strike="noStrike" baseline="0" dirty="0" err="1"/>
              <a:t>блокчейне</a:t>
            </a:r>
            <a:r>
              <a:rPr lang="ru-RU" sz="2400" b="1" i="0" u="none" strike="noStrike" baseline="0" dirty="0"/>
              <a:t> логистические процессы, включая отслеживание перемещения грузов, и продажу</a:t>
            </a:r>
            <a:r>
              <a:rPr lang="en-US" sz="2400" b="1" i="0" u="none" strike="noStrike" baseline="0" dirty="0"/>
              <a:t> </a:t>
            </a:r>
            <a:r>
              <a:rPr lang="ru-RU" sz="2400" b="1" i="0" u="none" strike="noStrike" baseline="0" dirty="0"/>
              <a:t>топлива. Кроме того, компания разработала</a:t>
            </a:r>
            <a:r>
              <a:rPr lang="en-US" sz="2400" b="1" i="0" u="none" strike="noStrike" baseline="0" dirty="0"/>
              <a:t> </a:t>
            </a:r>
            <a:r>
              <a:rPr lang="ru-RU" sz="2400" b="1" i="0" u="none" strike="noStrike" baseline="0" dirty="0"/>
              <a:t>собственную </a:t>
            </a:r>
            <a:r>
              <a:rPr lang="ru-RU" sz="2400" b="1" i="0" u="none" strike="noStrike" baseline="0" dirty="0" err="1"/>
              <a:t>блокчейн</a:t>
            </a:r>
            <a:r>
              <a:rPr lang="ru-RU" sz="2400" b="1" i="0" u="none" strike="noStrike" baseline="0" dirty="0"/>
              <a:t>-систему Smart </a:t>
            </a:r>
            <a:r>
              <a:rPr lang="ru-RU" sz="2400" b="1" i="0" u="none" strike="noStrike" baseline="0" dirty="0" err="1"/>
              <a:t>Fuel</a:t>
            </a:r>
            <a:r>
              <a:rPr lang="ru-RU" sz="2400" b="1" i="0" u="none" strike="noStrike" baseline="0" dirty="0"/>
              <a:t> для</a:t>
            </a:r>
            <a:r>
              <a:rPr lang="en-US" sz="2400" b="1" i="0" u="none" strike="noStrike" baseline="0" dirty="0"/>
              <a:t> </a:t>
            </a:r>
            <a:r>
              <a:rPr lang="ru-RU" sz="2400" b="1" i="0" u="none" strike="noStrike" baseline="0" dirty="0" err="1"/>
              <a:t>авиазаправок</a:t>
            </a:r>
            <a:endParaRPr lang="ru-RU" sz="2400" dirty="0"/>
          </a:p>
          <a:p>
            <a:pPr>
              <a:spcBef>
                <a:spcPts val="1800"/>
              </a:spcBef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450834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158223-E6A4-4B1F-8B80-AEADD7C6A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332" y="108300"/>
            <a:ext cx="11380381" cy="1325563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Сквозная цифровая технология «Системы распределенного реестра»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0EE0C4D-0C94-425D-8A16-19FCDE39D176}"/>
              </a:ext>
            </a:extLst>
          </p:cNvPr>
          <p:cNvSpPr/>
          <p:nvPr/>
        </p:nvSpPr>
        <p:spPr>
          <a:xfrm>
            <a:off x="430287" y="1433863"/>
            <a:ext cx="1105988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200" b="1" dirty="0" err="1">
                <a:solidFill>
                  <a:srgbClr val="C00000"/>
                </a:solidFill>
              </a:rPr>
              <a:t>Блокчейн</a:t>
            </a:r>
            <a:r>
              <a:rPr lang="ru-RU" sz="2200" b="1" dirty="0">
                <a:solidFill>
                  <a:srgbClr val="C00000"/>
                </a:solidFill>
              </a:rPr>
              <a:t> (цепочка блоков) </a:t>
            </a:r>
            <a:r>
              <a:rPr lang="ru-RU" sz="2200" b="1" dirty="0"/>
              <a:t>—распределенная база данных, у которой устройства хранения данных не подключены к общему серверу. Эта база данных хранит постоянно растущий список упорядоченных записей, называемых блоками. Каждый блок содержит метку времени и ссылку на предыдущий блок</a:t>
            </a:r>
            <a:endParaRPr lang="en-US" sz="2200" b="1" dirty="0"/>
          </a:p>
          <a:p>
            <a:pPr algn="just" fontAlgn="base"/>
            <a:endParaRPr lang="ru-RU" sz="2200" b="1" dirty="0"/>
          </a:p>
          <a:p>
            <a:pPr algn="just" fontAlgn="base"/>
            <a:r>
              <a:rPr lang="ru-RU" sz="2200" b="1" dirty="0">
                <a:solidFill>
                  <a:srgbClr val="C00000"/>
                </a:solidFill>
              </a:rPr>
              <a:t>Применение шифрования </a:t>
            </a:r>
            <a:r>
              <a:rPr lang="ru-RU" sz="2200" b="1" dirty="0"/>
              <a:t>гарантирует, что пользователи могут изменять только те части цепочки блоков, которыми они «владеют» в том смысле, что у них есть закрытые ключи, без которых запись в файл невозможна. Кроме того, шифрование гарантирует синхронизацию копий распределенной цепочки блоков у всех пользователей</a:t>
            </a:r>
          </a:p>
          <a:p>
            <a:pPr algn="just" fontAlgn="base"/>
            <a:endParaRPr lang="en-US" sz="2200" b="1" dirty="0"/>
          </a:p>
          <a:p>
            <a:pPr algn="just" fontAlgn="base"/>
            <a:r>
              <a:rPr lang="ru-RU" sz="2200" b="1" dirty="0"/>
              <a:t>В технологию </a:t>
            </a:r>
            <a:r>
              <a:rPr lang="ru-RU" sz="2200" b="1" dirty="0" err="1"/>
              <a:t>блокчейн</a:t>
            </a:r>
            <a:r>
              <a:rPr lang="ru-RU" sz="2200" b="1" dirty="0"/>
              <a:t> изначально заложена безопасность на уровне базы данных</a:t>
            </a:r>
            <a:endParaRPr lang="en-US" sz="2200" b="1" dirty="0"/>
          </a:p>
          <a:p>
            <a:pPr algn="just" fontAlgn="base"/>
            <a:endParaRPr lang="en-US" sz="2200" b="1" dirty="0"/>
          </a:p>
          <a:p>
            <a:pPr algn="just" fontAlgn="base"/>
            <a:r>
              <a:rPr lang="ru-RU" sz="2200" b="1" dirty="0"/>
              <a:t>Концепцию цепочек блоков предложил в 2008 г. </a:t>
            </a:r>
            <a:r>
              <a:rPr lang="ru-RU" sz="2200" b="1" dirty="0" err="1"/>
              <a:t>Сатоши</a:t>
            </a:r>
            <a:r>
              <a:rPr lang="ru-RU" sz="2200" b="1" dirty="0"/>
              <a:t> </a:t>
            </a:r>
            <a:r>
              <a:rPr lang="ru-RU" sz="2200" b="1" dirty="0" err="1"/>
              <a:t>Накамото</a:t>
            </a:r>
            <a:r>
              <a:rPr lang="ru-RU" sz="2200" b="1" dirty="0"/>
              <a:t> (</a:t>
            </a:r>
            <a:r>
              <a:rPr lang="ru-RU" sz="2200" b="1" dirty="0" err="1"/>
              <a:t>Satoshi</a:t>
            </a:r>
            <a:r>
              <a:rPr lang="ru-RU" sz="2200" b="1" dirty="0"/>
              <a:t> </a:t>
            </a:r>
            <a:r>
              <a:rPr lang="ru-RU" sz="2200" b="1" dirty="0" err="1"/>
              <a:t>Nakamoto</a:t>
            </a:r>
            <a:r>
              <a:rPr lang="ru-RU" sz="2200" b="1" dirty="0"/>
              <a:t>).  </a:t>
            </a:r>
            <a:endParaRPr lang="en-US" sz="2200" b="1" dirty="0"/>
          </a:p>
          <a:p>
            <a:pPr algn="just" fontAlgn="base"/>
            <a:r>
              <a:rPr lang="ru-RU" sz="2200" b="1" dirty="0"/>
              <a:t>Впервые реализована она была в 2009 г. как компонент цифровой валюты — биткоина, где </a:t>
            </a:r>
            <a:r>
              <a:rPr lang="ru-RU" sz="2200" b="1" dirty="0" err="1"/>
              <a:t>блокчейн</a:t>
            </a:r>
            <a:r>
              <a:rPr lang="ru-RU" sz="2200" b="1" dirty="0"/>
              <a:t> играет роль главного общего реестра для всех операций с </a:t>
            </a:r>
            <a:r>
              <a:rPr lang="ru-RU" sz="2200" b="1" dirty="0" err="1"/>
              <a:t>биткоинами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337389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158223-E6A4-4B1F-8B80-AEADD7C6A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332" y="108300"/>
            <a:ext cx="11380381" cy="1325563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Сквозная цифровая технология «Системы распределенного реестра»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0EE0C4D-0C94-425D-8A16-19FCDE39D176}"/>
              </a:ext>
            </a:extLst>
          </p:cNvPr>
          <p:cNvSpPr/>
          <p:nvPr/>
        </p:nvSpPr>
        <p:spPr>
          <a:xfrm>
            <a:off x="541578" y="1587541"/>
            <a:ext cx="1105988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200" b="1" dirty="0"/>
              <a:t>Благодаря технологии </a:t>
            </a:r>
            <a:r>
              <a:rPr lang="ru-RU" sz="2200" b="1" dirty="0" err="1"/>
              <a:t>блокчейна</a:t>
            </a:r>
            <a:r>
              <a:rPr lang="ru-RU" sz="2200" b="1" dirty="0"/>
              <a:t> </a:t>
            </a:r>
            <a:r>
              <a:rPr lang="ru-RU" sz="2200" b="1" dirty="0">
                <a:solidFill>
                  <a:srgbClr val="C00000"/>
                </a:solidFill>
              </a:rPr>
              <a:t>биткоин стал первой цифровой валютой</a:t>
            </a:r>
            <a:r>
              <a:rPr lang="ru-RU" sz="2200" b="1" dirty="0"/>
              <a:t>, которая решает проблему двойных расходов (в отличие от физических монет или жетонов, электронные файлы могут дублироваться и тратиться дважды) без использования какого-либо авторитетного органа или центрального сервера</a:t>
            </a:r>
          </a:p>
          <a:p>
            <a:pPr algn="just" fontAlgn="base"/>
            <a:endParaRPr lang="ru-RU" sz="2200" b="1" dirty="0"/>
          </a:p>
          <a:p>
            <a:pPr algn="just" fontAlgn="base"/>
            <a:r>
              <a:rPr lang="ru-RU" sz="2200" b="1" dirty="0"/>
              <a:t>Безопасность в технологии </a:t>
            </a:r>
            <a:r>
              <a:rPr lang="ru-RU" sz="2200" b="1" dirty="0" err="1"/>
              <a:t>блокчейн</a:t>
            </a:r>
            <a:r>
              <a:rPr lang="ru-RU" sz="2200" b="1" dirty="0"/>
              <a:t> обеспечивается через децентрализованный сервер, проставляющий метки времени, и одноранговые сетевые соединения. В результате формируется база данных, которая управляется автономно, без единого центра</a:t>
            </a:r>
          </a:p>
          <a:p>
            <a:pPr algn="just" fontAlgn="base"/>
            <a:endParaRPr lang="ru-RU" sz="2200" b="1" dirty="0"/>
          </a:p>
          <a:p>
            <a:pPr algn="just" fontAlgn="base"/>
            <a:r>
              <a:rPr lang="ru-RU" sz="2200" b="1" dirty="0"/>
              <a:t>Это делает цепочки блоков очень удобными для регистрации событий (например, внесения медицинских записей) и операций с данными, управления идентификацией и подтверждения подлинности источника</a:t>
            </a:r>
          </a:p>
          <a:p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25326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158223-E6A4-4B1F-8B80-AEADD7C6A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332" y="108300"/>
            <a:ext cx="11380381" cy="1325563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Сквозная цифровая технология «Системы распределенного реестра»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0EE0C4D-0C94-425D-8A16-19FCDE39D176}"/>
              </a:ext>
            </a:extLst>
          </p:cNvPr>
          <p:cNvSpPr/>
          <p:nvPr/>
        </p:nvSpPr>
        <p:spPr>
          <a:xfrm>
            <a:off x="142504" y="1271855"/>
            <a:ext cx="548640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Область применения: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/>
              <a:t>Финансовая и банковская сфера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/>
              <a:t>Охрана </a:t>
            </a:r>
            <a:r>
              <a:rPr lang="ru-RU" sz="2000" b="1" dirty="0" err="1"/>
              <a:t>интеллектуальнойсобственности</a:t>
            </a:r>
            <a:endParaRPr lang="ru-RU" sz="2000" b="1" dirty="0"/>
          </a:p>
          <a:p>
            <a:pPr lvl="0">
              <a:buFont typeface="Arial" pitchFamily="34" charset="0"/>
              <a:buChar char="•"/>
            </a:pPr>
            <a:r>
              <a:rPr lang="ru-RU" sz="2000" b="1" dirty="0"/>
              <a:t>Денежные переводы на основе </a:t>
            </a:r>
            <a:r>
              <a:rPr lang="ru-RU" sz="2000" b="1" dirty="0" err="1"/>
              <a:t>криптовалют</a:t>
            </a:r>
            <a:endParaRPr lang="ru-RU" sz="2000" b="1" dirty="0"/>
          </a:p>
          <a:p>
            <a:pPr lvl="0">
              <a:buFont typeface="Arial" pitchFamily="34" charset="0"/>
              <a:buChar char="•"/>
            </a:pPr>
            <a:r>
              <a:rPr lang="ru-RU" sz="2000" b="1" dirty="0" err="1"/>
              <a:t>Микроплатежи</a:t>
            </a:r>
            <a:endParaRPr lang="ru-RU" sz="2000" b="1" dirty="0"/>
          </a:p>
          <a:p>
            <a:pPr lvl="0">
              <a:buFont typeface="Arial" pitchFamily="34" charset="0"/>
              <a:buChar char="•"/>
            </a:pPr>
            <a:r>
              <a:rPr lang="ru-RU" sz="2000" b="1" dirty="0"/>
              <a:t>Умные контракты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/>
              <a:t>Сектор здравоохранения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/>
              <a:t>Идентификация физических объектов и активов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/>
              <a:t>Интернет вещей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/>
              <a:t>Юридические услуги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/>
              <a:t>Энергетика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/>
              <a:t>Государственные органы управления, органы обороны и безопасности, международные организации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/>
              <a:t>Оптимизация внутренних бизнес-процессов отдельных компаний</a:t>
            </a:r>
          </a:p>
          <a:p>
            <a:endParaRPr lang="ru-RU" sz="2000" b="1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4896670C-A9FF-4DA9-B7BA-72F1C1DC0C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3225134"/>
              </p:ext>
            </p:extLst>
          </p:nvPr>
        </p:nvGraphicFramePr>
        <p:xfrm>
          <a:off x="6341423" y="2831335"/>
          <a:ext cx="5367647" cy="3795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94066" y="2230742"/>
            <a:ext cx="5367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Объём мирового рынка </a:t>
            </a:r>
            <a:r>
              <a:rPr lang="ru-RU" b="1" i="1" dirty="0" err="1"/>
              <a:t>блокчейн-технологий</a:t>
            </a:r>
            <a:r>
              <a:rPr lang="ru-RU" b="1" i="1" dirty="0"/>
              <a:t> (</a:t>
            </a:r>
            <a:r>
              <a:rPr lang="ru-RU" b="1" i="1" dirty="0" err="1"/>
              <a:t>млдр</a:t>
            </a:r>
            <a:r>
              <a:rPr lang="ru-RU" b="1" i="1" dirty="0"/>
              <a:t>. долларов США)</a:t>
            </a:r>
            <a:endParaRPr lang="ru-RU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0EACF3-8979-4D28-B38A-60014969AB9E}"/>
              </a:ext>
            </a:extLst>
          </p:cNvPr>
          <p:cNvSpPr txBox="1"/>
          <p:nvPr/>
        </p:nvSpPr>
        <p:spPr>
          <a:xfrm>
            <a:off x="5850578" y="969484"/>
            <a:ext cx="58584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C00000"/>
                </a:solidFill>
              </a:rPr>
              <a:t>По оценкам </a:t>
            </a:r>
            <a:r>
              <a:rPr lang="ru-RU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1" i="0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PwC</a:t>
            </a:r>
            <a:r>
              <a:rPr lang="ru-RU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 к 2030 году </a:t>
            </a:r>
            <a:r>
              <a:rPr lang="ru-RU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блокчейн</a:t>
            </a:r>
            <a:r>
              <a:rPr lang="ru-RU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-технологии обеспечат рост мировой экономики на $1,7 трлн.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66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19568D-ECB8-44AB-B461-510C87B90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20989"/>
            <a:ext cx="10515600" cy="1325563"/>
          </a:xfrm>
        </p:spPr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</a:rPr>
              <a:t>Ключевые показатели публикационной активности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AEAD21E-8BBA-4E50-89A0-23E5CB441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59" y="1321935"/>
            <a:ext cx="11589969" cy="490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282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19568D-ECB8-44AB-B461-510C87B90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20989"/>
            <a:ext cx="10515600" cy="1325563"/>
          </a:xfrm>
        </p:spPr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</a:rPr>
              <a:t>Ключевые показатели патентной активности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72C18A9-3698-448E-9382-B5534240E6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034" y="1348581"/>
            <a:ext cx="11158276" cy="511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54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19568D-ECB8-44AB-B461-510C87B90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9640"/>
            <a:ext cx="111252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Основные показатели публикационной и патентной активности</a:t>
            </a:r>
            <a:br>
              <a:rPr lang="ru-RU" sz="3200" b="1" dirty="0">
                <a:solidFill>
                  <a:srgbClr val="0070C0"/>
                </a:solidFill>
              </a:rPr>
            </a:br>
            <a:r>
              <a:rPr lang="ru-RU" sz="3200" b="1" dirty="0">
                <a:solidFill>
                  <a:srgbClr val="0070C0"/>
                </a:solidFill>
              </a:rPr>
              <a:t>по группам технологий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B39D3F4-B212-461A-A06F-D9F952182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7581" y="3053445"/>
            <a:ext cx="4564419" cy="368356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05F99B0-766A-4C2D-BED1-B08D65DC5F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211661"/>
            <a:ext cx="7884659" cy="368356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E935CFC-833E-4366-B0D5-B9B2CD6CB840}"/>
              </a:ext>
            </a:extLst>
          </p:cNvPr>
          <p:cNvSpPr txBox="1"/>
          <p:nvPr/>
        </p:nvSpPr>
        <p:spPr>
          <a:xfrm>
            <a:off x="8382000" y="2503715"/>
            <a:ext cx="3744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0" i="0" u="none" strike="noStrike" baseline="0" dirty="0">
                <a:solidFill>
                  <a:srgbClr val="4A5CFF"/>
                </a:solidFill>
                <a:latin typeface="Rubik-Medium"/>
              </a:rPr>
              <a:t>Кривая технологической зрелости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203C55-AE42-4138-8910-51A60B926360}"/>
              </a:ext>
            </a:extLst>
          </p:cNvPr>
          <p:cNvSpPr txBox="1"/>
          <p:nvPr/>
        </p:nvSpPr>
        <p:spPr>
          <a:xfrm>
            <a:off x="216062" y="4890352"/>
            <a:ext cx="735874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200" b="1" i="1" u="none" strike="noStrike" baseline="0" dirty="0">
                <a:solidFill>
                  <a:srgbClr val="0070C0"/>
                </a:solidFill>
                <a:latin typeface="Rubik-LightItalic"/>
              </a:rPr>
              <a:t>Уровень протокола, структуры данных и алгоритмов достижения консенсуса </a:t>
            </a:r>
            <a:r>
              <a:rPr lang="ru-RU" sz="1200" b="1" i="0" u="none" strike="noStrike" baseline="0" dirty="0">
                <a:latin typeface="Rubik-Light"/>
              </a:rPr>
              <a:t>(включая децентрализованный интернет, L2-решения, доказательства с нулевым разглашением, </a:t>
            </a:r>
            <a:r>
              <a:rPr lang="ru-RU" sz="1200" b="1" i="0" u="none" strike="noStrike" baseline="0" dirty="0" err="1">
                <a:latin typeface="Rubik-Light"/>
              </a:rPr>
              <a:t>интероперабельность</a:t>
            </a:r>
            <a:r>
              <a:rPr lang="ru-RU" sz="1200" b="1" i="0" u="none" strike="noStrike" baseline="0" dirty="0">
                <a:latin typeface="Rubik-Light"/>
              </a:rPr>
              <a:t> </a:t>
            </a:r>
            <a:r>
              <a:rPr lang="ru-RU" sz="1200" b="1" i="0" u="none" strike="noStrike" baseline="0" dirty="0" err="1">
                <a:latin typeface="Rubik-Light"/>
              </a:rPr>
              <a:t>блокчейнов</a:t>
            </a:r>
            <a:r>
              <a:rPr lang="ru-RU" sz="1200" b="1" i="0" u="none" strike="noStrike" baseline="0" dirty="0">
                <a:latin typeface="Rubik-Light"/>
              </a:rPr>
              <a:t>, механизм консенсуса)</a:t>
            </a:r>
          </a:p>
          <a:p>
            <a:pPr marL="171450" indent="-1714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200" b="1" i="1" u="none" strike="noStrike" baseline="0" dirty="0">
                <a:solidFill>
                  <a:srgbClr val="0070C0"/>
                </a:solidFill>
                <a:latin typeface="Rubik-LightItalic"/>
              </a:rPr>
              <a:t>Уровень сетевого взаимодействия </a:t>
            </a:r>
            <a:r>
              <a:rPr lang="ru-RU" sz="1200" b="1" i="0" u="none" strike="noStrike" baseline="0" dirty="0">
                <a:latin typeface="Rubik-Light"/>
              </a:rPr>
              <a:t>(включая децентрализованную идентификацию)</a:t>
            </a:r>
          </a:p>
          <a:p>
            <a:pPr marL="171450" indent="-1714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200" b="1" i="1" u="none" strike="noStrike" baseline="0" dirty="0">
                <a:solidFill>
                  <a:srgbClr val="0070C0"/>
                </a:solidFill>
                <a:latin typeface="Rubik-LightItalic"/>
              </a:rPr>
              <a:t>Уровень приложений, услуг и дополнительных компонентов </a:t>
            </a:r>
            <a:r>
              <a:rPr lang="ru-RU" sz="1200" b="1" i="0" u="none" strike="noStrike" baseline="0" dirty="0">
                <a:latin typeface="Rubik-Light"/>
              </a:rPr>
              <a:t>(включая </a:t>
            </a:r>
            <a:r>
              <a:rPr lang="ru-RU" sz="1200" b="1" i="0" u="none" strike="noStrike" baseline="0" dirty="0" err="1">
                <a:latin typeface="Rubik-Light"/>
              </a:rPr>
              <a:t>токенизацию</a:t>
            </a:r>
            <a:r>
              <a:rPr lang="ru-RU" sz="1200" b="1" i="0" u="none" strike="noStrike" baseline="0" dirty="0">
                <a:latin typeface="Rubik-Light"/>
              </a:rPr>
              <a:t>, оракулы данных, децентрализованные финансы, криптовалюты, цифровую валюту центрального банка, NFT, децентрализованные приложения, смарт-контракты)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3416454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382CD5-2A7E-4690-B592-CA27A0423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914" y="-154236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Системы распределенного реестра: </a:t>
            </a:r>
            <a:r>
              <a:rPr lang="ru-RU" sz="3200" b="1" dirty="0" err="1">
                <a:solidFill>
                  <a:srgbClr val="0070C0"/>
                </a:solidFill>
              </a:rPr>
              <a:t>субтехнологии</a:t>
            </a:r>
            <a:r>
              <a:rPr lang="ru-RU" sz="3200" b="1" dirty="0">
                <a:solidFill>
                  <a:srgbClr val="0070C0"/>
                </a:solidFill>
              </a:rPr>
              <a:t> (ДК)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695" y="808091"/>
            <a:ext cx="1140820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C00000"/>
                </a:solidFill>
              </a:rPr>
              <a:t>Технологии обеспечения целостности и непротиворечивости данных (консенсус) </a:t>
            </a:r>
            <a:r>
              <a:rPr lang="ru-RU" sz="2000" b="1" dirty="0"/>
              <a:t>– совокупность методов и инструментов, направленных на приведение в соответствие имеющихся данных в децентрализованной сети к единой внутренней логике и структуре по заранее определённым правилам, а также обеспечение синхронизации и согласования данных между узлами децентрализованной сети</a:t>
            </a:r>
          </a:p>
          <a:p>
            <a:pPr marL="285750" indent="-28575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C00000"/>
                </a:solidFill>
              </a:rPr>
              <a:t>Технологии создания и исполнения децентрализованных приложений и смарт-контрактов </a:t>
            </a:r>
            <a:r>
              <a:rPr lang="ru-RU" sz="2000" b="1" dirty="0"/>
              <a:t>– совокупность методов и инструментов, направленных на создание приложений, обеспечивающих взаимодействие неограниченного количества участников распределённой системы, и на разработку, поддержание и выполнение компьютерных алгоритмов, предназначенных для автоматизации процессов исполнения контрактов. Децентрализованные приложения обладают прозрачной и открытой логикой, обеспечивающей гарантированное исполнение заданных функций в рамках систем распределенного реестра </a:t>
            </a:r>
          </a:p>
          <a:p>
            <a:pPr marL="285750" indent="-28575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ru-RU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C00000"/>
                </a:solidFill>
              </a:rPr>
              <a:t>Технологии организации и синхронизации данных </a:t>
            </a:r>
            <a:r>
              <a:rPr lang="ru-RU" sz="2000" b="1" dirty="0"/>
              <a:t>– совокупность методов и инструментов, направленных на определение, организацию и усовершенствование взаимосвязей между частями и элементами распределённых баз данных, а также на обеспечение их согласованности и приведение к соответствию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308733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2230</Words>
  <Application>Microsoft Office PowerPoint</Application>
  <PresentationFormat>Широкоэкранный</PresentationFormat>
  <Paragraphs>281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Rubik-Light</vt:lpstr>
      <vt:lpstr>Rubik-LightItalic</vt:lpstr>
      <vt:lpstr>Rubik-Medium</vt:lpstr>
      <vt:lpstr>Times New Roman</vt:lpstr>
      <vt:lpstr>Тема Office</vt:lpstr>
      <vt:lpstr>Лекция 5. Сквозная цифровая технология «Системы распределенного реестра»</vt:lpstr>
      <vt:lpstr>Системы распределенного реестра</vt:lpstr>
      <vt:lpstr>Сквозная цифровая технология «Системы распределенного реестра»</vt:lpstr>
      <vt:lpstr>Сквозная цифровая технология «Системы распределенного реестра»</vt:lpstr>
      <vt:lpstr>Сквозная цифровая технология «Системы распределенного реестра»</vt:lpstr>
      <vt:lpstr>Ключевые показатели публикационной активности</vt:lpstr>
      <vt:lpstr>Ключевые показатели патентной активности</vt:lpstr>
      <vt:lpstr>Основные показатели публикационной и патентной активности по группам технологий</vt:lpstr>
      <vt:lpstr>Системы распределенного реестра: субтехнологии (ДК)</vt:lpstr>
      <vt:lpstr>Связь с другими сквозными цифровыми технологиями</vt:lpstr>
      <vt:lpstr>Связь с другими сквозными цифровыми технологиями</vt:lpstr>
      <vt:lpstr>Развитие сквозной цифровой технологии: задачи</vt:lpstr>
      <vt:lpstr>Развитие сквозной цифровой технологии: задачи</vt:lpstr>
      <vt:lpstr>Развитие сквозной цифровой технологии: задачи</vt:lpstr>
      <vt:lpstr>Развитие сквозной цифровой технологии: задачи</vt:lpstr>
      <vt:lpstr>Развитие сквозной цифровой технологии: задачи</vt:lpstr>
      <vt:lpstr>Технологии организации и синхронизации данных: технологические задачи</vt:lpstr>
      <vt:lpstr>Технологии обеспечения целостности и непротиворечивости данных (консенсус): технологические задачи</vt:lpstr>
      <vt:lpstr>Технологии создания и исполнения децентрализованных приложений и смарт-контрактов : технологические задачи</vt:lpstr>
      <vt:lpstr>Риски технологии Системы распределенного реестра</vt:lpstr>
      <vt:lpstr>Ожидаемые эффекты от развития технологии</vt:lpstr>
      <vt:lpstr>Ожидаемые эффекты от развития технологии</vt:lpstr>
      <vt:lpstr>Ожидаемые эффекты от развития технологии</vt:lpstr>
      <vt:lpstr>Примеры использования технологии</vt:lpstr>
      <vt:lpstr>Примеры использования технологии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2. Промышленный интернет и проект «Умный город»</dc:title>
  <dc:creator>Vasiliy Vasyly</dc:creator>
  <cp:lastModifiedBy>Vasiliy Vasyly</cp:lastModifiedBy>
  <cp:revision>46</cp:revision>
  <dcterms:created xsi:type="dcterms:W3CDTF">2020-09-09T09:06:18Z</dcterms:created>
  <dcterms:modified xsi:type="dcterms:W3CDTF">2022-10-03T17:04:11Z</dcterms:modified>
</cp:coreProperties>
</file>